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Lst>
  <p:notesMasterIdLst>
    <p:notesMasterId r:id="rId11"/>
  </p:notesMasterIdLst>
  <p:sldIdLst>
    <p:sldId id="256" r:id="rId3"/>
    <p:sldId id="257" r:id="rId4"/>
    <p:sldId id="258" r:id="rId5"/>
    <p:sldId id="259" r:id="rId6"/>
    <p:sldId id="260" r:id="rId7"/>
    <p:sldId id="261" r:id="rId8"/>
    <p:sldId id="262" r:id="rId9"/>
    <p:sldId id="263" r:id="rId10"/>
  </p:sldIdLst>
  <p:sldSz cx="12192000" cy="6858000"/>
  <p:notesSz cx="6858000" cy="9144000"/>
  <p:embeddedFontLst>
    <p:embeddedFont>
      <p:font typeface="Gill Sans" panose="020B0502020104020203" pitchFamily="34" charset="-79"/>
      <p:regular r:id="rId12"/>
      <p:bold r:id="rId12"/>
    </p:embeddedFont>
    <p:embeddedFont>
      <p:font typeface="Gill Sans MT" panose="020B0502020104020203" pitchFamily="34" charset="77"/>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7" roundtripDataSignature="AMtx7mjQq8p6zfbKeo7cdLMycJL02FjfP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3C0395A-9842-42C8-B4D9-9EC4036B6AB2}">
  <a:tblStyle styleId="{A3C0395A-9842-42C8-B4D9-9EC4036B6AB2}" styleName="Table_0">
    <a:wholeTbl>
      <a:tcTxStyle b="off" i="off">
        <a:font>
          <a:latin typeface="Gill Sans MT"/>
          <a:ea typeface="Gill Sans MT"/>
          <a:cs typeface="Gill Sans M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F0F7"/>
          </a:solidFill>
        </a:fill>
      </a:tcStyle>
    </a:wholeTbl>
    <a:band1H>
      <a:tcTxStyle/>
      <a:tcStyle>
        <a:tcBdr/>
        <a:fill>
          <a:solidFill>
            <a:srgbClr val="CDDFEF"/>
          </a:solidFill>
        </a:fill>
      </a:tcStyle>
    </a:band1H>
    <a:band2H>
      <a:tcTxStyle/>
      <a:tcStyle>
        <a:tcBdr/>
      </a:tcStyle>
    </a:band2H>
    <a:band1V>
      <a:tcTxStyle/>
      <a:tcStyle>
        <a:tcBdr/>
        <a:fill>
          <a:solidFill>
            <a:srgbClr val="CDDFEF"/>
          </a:solidFill>
        </a:fill>
      </a:tcStyle>
    </a:band1V>
    <a:band2V>
      <a:tcTxStyle/>
      <a:tcStyle>
        <a:tcBdr/>
      </a:tcStyle>
    </a:band2V>
    <a:lastCol>
      <a:tcTxStyle b="on" i="off">
        <a:font>
          <a:latin typeface="Gill Sans MT"/>
          <a:ea typeface="Gill Sans MT"/>
          <a:cs typeface="Gill Sans MT"/>
        </a:font>
        <a:schemeClr val="lt1"/>
      </a:tcTxStyle>
      <a:tcStyle>
        <a:tcBdr/>
        <a:fill>
          <a:solidFill>
            <a:schemeClr val="accent1"/>
          </a:solidFill>
        </a:fill>
      </a:tcStyle>
    </a:lastCol>
    <a:firstCol>
      <a:tcTxStyle b="on" i="off">
        <a:font>
          <a:latin typeface="Gill Sans MT"/>
          <a:ea typeface="Gill Sans MT"/>
          <a:cs typeface="Gill Sans MT"/>
        </a:font>
        <a:schemeClr val="lt1"/>
      </a:tcTxStyle>
      <a:tcStyle>
        <a:tcBdr/>
        <a:fill>
          <a:solidFill>
            <a:schemeClr val="accent1"/>
          </a:solidFill>
        </a:fill>
      </a:tcStyle>
    </a:firstCol>
    <a:lastRow>
      <a:tcTxStyle b="on" i="off">
        <a:font>
          <a:latin typeface="Gill Sans MT"/>
          <a:ea typeface="Gill Sans MT"/>
          <a:cs typeface="Gill Sans MT"/>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Gill Sans MT"/>
          <a:ea typeface="Gill Sans MT"/>
          <a:cs typeface="Gill Sans MT"/>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74"/>
  </p:normalViewPr>
  <p:slideViewPr>
    <p:cSldViewPr snapToGrid="0" snapToObjects="1">
      <p:cViewPr>
        <p:scale>
          <a:sx n="113" d="100"/>
          <a:sy n="113" d="100"/>
        </p:scale>
        <p:origin x="-176"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font" Target="NULL"/><Relationship Id="rId17" Type="http://customschemas.google.com/relationships/presentationmetadata" Target="metadata"/><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font" Target="fonts/font3.fntdata"/><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s>
</file>

<file path=ppt/media/image1.png>
</file>

<file path=ppt/media/image2.png>
</file>

<file path=ppt/media/image3.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8" name="Google Shape;11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3" name="Google Shape;17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1" name="Google Shape;19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4"/>
        <p:cNvGrpSpPr/>
        <p:nvPr/>
      </p:nvGrpSpPr>
      <p:grpSpPr>
        <a:xfrm>
          <a:off x="0" y="0"/>
          <a:ext cx="0" cy="0"/>
          <a:chOff x="0" y="0"/>
          <a:chExt cx="0" cy="0"/>
        </a:xfrm>
      </p:grpSpPr>
      <p:sp>
        <p:nvSpPr>
          <p:cNvPr id="15" name="Google Shape;15;p12"/>
          <p:cNvSpPr txBox="1">
            <a:spLocks noGrp="1"/>
          </p:cNvSpPr>
          <p:nvPr>
            <p:ph type="title"/>
          </p:nvPr>
        </p:nvSpPr>
        <p:spPr>
          <a:xfrm>
            <a:off x="581192" y="702156"/>
            <a:ext cx="11029616" cy="118872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2"/>
          <p:cNvSpPr txBox="1">
            <a:spLocks noGrp="1"/>
          </p:cNvSpPr>
          <p:nvPr>
            <p:ph type="body" idx="1"/>
          </p:nvPr>
        </p:nvSpPr>
        <p:spPr>
          <a:xfrm>
            <a:off x="581192" y="2340864"/>
            <a:ext cx="11029615" cy="3634486"/>
          </a:xfrm>
          <a:prstGeom prst="rect">
            <a:avLst/>
          </a:prstGeom>
          <a:noFill/>
          <a:ln>
            <a:noFill/>
          </a:ln>
        </p:spPr>
        <p:txBody>
          <a:bodyPr spcFirstLastPara="1" wrap="square" lIns="91425" tIns="45700" rIns="91425" bIns="45700" anchor="ctr" anchorCtr="0">
            <a:normAutofit/>
          </a:bodyPr>
          <a:lstStyle>
            <a:lvl1pPr marL="457200" lvl="0" indent="-333756" algn="l">
              <a:lnSpc>
                <a:spcPct val="10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17" name="Google Shape;17;p12"/>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2"/>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2"/>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1"/>
        <p:cNvGrpSpPr/>
        <p:nvPr/>
      </p:nvGrpSpPr>
      <p:grpSpPr>
        <a:xfrm>
          <a:off x="0" y="0"/>
          <a:ext cx="0" cy="0"/>
          <a:chOff x="0" y="0"/>
          <a:chExt cx="0" cy="0"/>
        </a:xfrm>
      </p:grpSpPr>
      <p:sp>
        <p:nvSpPr>
          <p:cNvPr id="82" name="Google Shape;82;p20"/>
          <p:cNvSpPr/>
          <p:nvPr/>
        </p:nvSpPr>
        <p:spPr>
          <a:xfrm>
            <a:off x="447817" y="601200"/>
            <a:ext cx="3682723" cy="5815475"/>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0"/>
          <p:cNvSpPr txBox="1">
            <a:spLocks noGrp="1"/>
          </p:cNvSpPr>
          <p:nvPr>
            <p:ph type="title"/>
          </p:nvPr>
        </p:nvSpPr>
        <p:spPr>
          <a:xfrm>
            <a:off x="767857" y="933450"/>
            <a:ext cx="3031852" cy="1722419"/>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FFFFFF"/>
              </a:buClr>
              <a:buSzPts val="2400"/>
              <a:buFont typeface="Gill Sans"/>
              <a:buNone/>
              <a:defRPr sz="2400" b="0">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0"/>
          <p:cNvSpPr txBox="1">
            <a:spLocks noGrp="1"/>
          </p:cNvSpPr>
          <p:nvPr>
            <p:ph type="body" idx="1"/>
          </p:nvPr>
        </p:nvSpPr>
        <p:spPr>
          <a:xfrm>
            <a:off x="4900928" y="1179829"/>
            <a:ext cx="6650991" cy="4658216"/>
          </a:xfrm>
          <a:prstGeom prst="rect">
            <a:avLst/>
          </a:prstGeom>
          <a:noFill/>
          <a:ln>
            <a:noFill/>
          </a:ln>
        </p:spPr>
        <p:txBody>
          <a:bodyPr spcFirstLastPara="1" wrap="square" lIns="91425" tIns="45700" rIns="91425" bIns="45700" anchor="ctr" anchorCtr="0">
            <a:normAutofit/>
          </a:bodyPr>
          <a:lstStyle>
            <a:lvl1pPr marL="457200" lvl="0" indent="-345440" algn="l">
              <a:lnSpc>
                <a:spcPct val="100000"/>
              </a:lnSpc>
              <a:spcBef>
                <a:spcPts val="400"/>
              </a:spcBef>
              <a:spcAft>
                <a:spcPts val="0"/>
              </a:spcAft>
              <a:buSzPts val="1840"/>
              <a:buChar char="◼"/>
              <a:defRPr sz="2000">
                <a:solidFill>
                  <a:schemeClr val="dk2"/>
                </a:solidFill>
              </a:defRPr>
            </a:lvl1pPr>
            <a:lvl2pPr marL="914400" lvl="1" indent="-333756" algn="l">
              <a:spcBef>
                <a:spcPts val="600"/>
              </a:spcBef>
              <a:spcAft>
                <a:spcPts val="0"/>
              </a:spcAft>
              <a:buSzPts val="1656"/>
              <a:buChar char="◼"/>
              <a:defRPr sz="1800">
                <a:solidFill>
                  <a:schemeClr val="dk2"/>
                </a:solidFill>
              </a:defRPr>
            </a:lvl2pPr>
            <a:lvl3pPr marL="1371600" lvl="2" indent="-322072" algn="l">
              <a:spcBef>
                <a:spcPts val="600"/>
              </a:spcBef>
              <a:spcAft>
                <a:spcPts val="0"/>
              </a:spcAft>
              <a:buSzPts val="1472"/>
              <a:buChar char="◼"/>
              <a:defRPr sz="1600">
                <a:solidFill>
                  <a:schemeClr val="dk2"/>
                </a:solidFill>
              </a:defRPr>
            </a:lvl3pPr>
            <a:lvl4pPr marL="1828800" lvl="3" indent="-310388" algn="l">
              <a:spcBef>
                <a:spcPts val="600"/>
              </a:spcBef>
              <a:spcAft>
                <a:spcPts val="0"/>
              </a:spcAft>
              <a:buSzPts val="1288"/>
              <a:buChar char="◼"/>
              <a:defRPr sz="1400">
                <a:solidFill>
                  <a:schemeClr val="dk2"/>
                </a:solidFill>
              </a:defRPr>
            </a:lvl4pPr>
            <a:lvl5pPr marL="2286000" lvl="4" indent="-310388" algn="l">
              <a:spcBef>
                <a:spcPts val="600"/>
              </a:spcBef>
              <a:spcAft>
                <a:spcPts val="0"/>
              </a:spcAft>
              <a:buSzPts val="1288"/>
              <a:buChar char="◼"/>
              <a:defRPr sz="1400">
                <a:solidFill>
                  <a:schemeClr val="dk2"/>
                </a:solidFill>
              </a:defRPr>
            </a:lvl5pPr>
            <a:lvl6pPr marL="2743200" lvl="5" indent="-310388" algn="l">
              <a:spcBef>
                <a:spcPts val="600"/>
              </a:spcBef>
              <a:spcAft>
                <a:spcPts val="0"/>
              </a:spcAft>
              <a:buSzPts val="1288"/>
              <a:buChar char="◼"/>
              <a:defRPr sz="1400">
                <a:solidFill>
                  <a:schemeClr val="dk2"/>
                </a:solidFill>
              </a:defRPr>
            </a:lvl6pPr>
            <a:lvl7pPr marL="3200400" lvl="6" indent="-310388" algn="l">
              <a:spcBef>
                <a:spcPts val="600"/>
              </a:spcBef>
              <a:spcAft>
                <a:spcPts val="0"/>
              </a:spcAft>
              <a:buSzPts val="1288"/>
              <a:buChar char="◼"/>
              <a:defRPr sz="1400">
                <a:solidFill>
                  <a:schemeClr val="dk2"/>
                </a:solidFill>
              </a:defRPr>
            </a:lvl7pPr>
            <a:lvl8pPr marL="3657600" lvl="7" indent="-310388" algn="l">
              <a:spcBef>
                <a:spcPts val="600"/>
              </a:spcBef>
              <a:spcAft>
                <a:spcPts val="0"/>
              </a:spcAft>
              <a:buSzPts val="1288"/>
              <a:buChar char="◼"/>
              <a:defRPr sz="1400">
                <a:solidFill>
                  <a:schemeClr val="dk2"/>
                </a:solidFill>
              </a:defRPr>
            </a:lvl8pPr>
            <a:lvl9pPr marL="4114800" lvl="8" indent="-310388" algn="l">
              <a:spcBef>
                <a:spcPts val="600"/>
              </a:spcBef>
              <a:spcAft>
                <a:spcPts val="600"/>
              </a:spcAft>
              <a:buSzPts val="1288"/>
              <a:buChar char="◼"/>
              <a:defRPr sz="1400">
                <a:solidFill>
                  <a:schemeClr val="dk2"/>
                </a:solidFill>
              </a:defRPr>
            </a:lvl9pPr>
          </a:lstStyle>
          <a:p>
            <a:endParaRPr/>
          </a:p>
        </p:txBody>
      </p:sp>
      <p:sp>
        <p:nvSpPr>
          <p:cNvPr id="85" name="Google Shape;85;p20"/>
          <p:cNvSpPr txBox="1">
            <a:spLocks noGrp="1"/>
          </p:cNvSpPr>
          <p:nvPr>
            <p:ph type="body" idx="2"/>
          </p:nvPr>
        </p:nvSpPr>
        <p:spPr>
          <a:xfrm>
            <a:off x="767857" y="2836654"/>
            <a:ext cx="3031852" cy="300139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20"/>
              </a:spcBef>
              <a:spcAft>
                <a:spcPts val="0"/>
              </a:spcAft>
              <a:buSzPts val="1472"/>
              <a:buNone/>
              <a:defRPr sz="1600">
                <a:solidFill>
                  <a:srgbClr val="FFFFFF"/>
                </a:solidFill>
              </a:defRPr>
            </a:lvl1pPr>
            <a:lvl2pPr marL="914400" lvl="1" indent="-228600" algn="l">
              <a:spcBef>
                <a:spcPts val="600"/>
              </a:spcBef>
              <a:spcAft>
                <a:spcPts val="0"/>
              </a:spcAft>
              <a:buSzPts val="1012"/>
              <a:buNone/>
              <a:defRPr sz="11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86" name="Google Shape;86;p20"/>
          <p:cNvSpPr txBox="1">
            <a:spLocks noGrp="1"/>
          </p:cNvSpPr>
          <p:nvPr>
            <p:ph type="dt" idx="10"/>
          </p:nvPr>
        </p:nvSpPr>
        <p:spPr>
          <a:xfrm>
            <a:off x="7605951" y="6456916"/>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0"/>
          <p:cNvSpPr txBox="1">
            <a:spLocks noGrp="1"/>
          </p:cNvSpPr>
          <p:nvPr>
            <p:ph type="ftr" idx="11"/>
          </p:nvPr>
        </p:nvSpPr>
        <p:spPr>
          <a:xfrm>
            <a:off x="581192" y="6452590"/>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0"/>
          <p:cNvSpPr txBox="1">
            <a:spLocks noGrp="1"/>
          </p:cNvSpPr>
          <p:nvPr>
            <p:ph type="sldNum" idx="12"/>
          </p:nvPr>
        </p:nvSpPr>
        <p:spPr>
          <a:xfrm>
            <a:off x="10558300" y="6456916"/>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9"/>
        <p:cNvGrpSpPr/>
        <p:nvPr/>
      </p:nvGrpSpPr>
      <p:grpSpPr>
        <a:xfrm>
          <a:off x="0" y="0"/>
          <a:ext cx="0" cy="0"/>
          <a:chOff x="0" y="0"/>
          <a:chExt cx="0" cy="0"/>
        </a:xfrm>
      </p:grpSpPr>
      <p:sp>
        <p:nvSpPr>
          <p:cNvPr id="90" name="Google Shape;90;p21"/>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1"/>
          <p:cNvSpPr txBox="1">
            <a:spLocks noGrp="1"/>
          </p:cNvSpPr>
          <p:nvPr>
            <p:ph type="body" idx="1"/>
          </p:nvPr>
        </p:nvSpPr>
        <p:spPr>
          <a:xfrm rot="5400000">
            <a:off x="4269976" y="-1352783"/>
            <a:ext cx="3652047" cy="11029616"/>
          </a:xfrm>
          <a:prstGeom prst="rect">
            <a:avLst/>
          </a:prstGeom>
          <a:noFill/>
          <a:ln>
            <a:noFill/>
          </a:ln>
        </p:spPr>
        <p:txBody>
          <a:bodyPr spcFirstLastPara="1" wrap="square" lIns="91425" tIns="45700" rIns="91425" bIns="45700" anchor="t" anchorCtr="0">
            <a:normAutofit/>
          </a:bodyPr>
          <a:lstStyle>
            <a:lvl1pPr marL="457200" lvl="0" indent="-333756" algn="l">
              <a:lnSpc>
                <a:spcPct val="100000"/>
              </a:lnSpc>
              <a:spcBef>
                <a:spcPts val="360"/>
              </a:spcBef>
              <a:spcAft>
                <a:spcPts val="0"/>
              </a:spcAft>
              <a:buSzPts val="1656"/>
              <a:buChar char="◼"/>
              <a:defRPr/>
            </a:lvl1pPr>
            <a:lvl2pPr marL="914400" lvl="1" indent="-322072" algn="l">
              <a:spcBef>
                <a:spcPts val="600"/>
              </a:spcBef>
              <a:spcAft>
                <a:spcPts val="0"/>
              </a:spcAft>
              <a:buSzPts val="1472"/>
              <a:buChar char="◼"/>
              <a:defRPr/>
            </a:lvl2pPr>
            <a:lvl3pPr marL="1371600" lvl="2" indent="-310388" algn="l">
              <a:spcBef>
                <a:spcPts val="600"/>
              </a:spcBef>
              <a:spcAft>
                <a:spcPts val="0"/>
              </a:spcAft>
              <a:buSzPts val="1288"/>
              <a:buChar char="◼"/>
              <a:defRPr/>
            </a:lvl3pPr>
            <a:lvl4pPr marL="1828800" lvl="3" indent="-298703" algn="l">
              <a:spcBef>
                <a:spcPts val="600"/>
              </a:spcBef>
              <a:spcAft>
                <a:spcPts val="0"/>
              </a:spcAft>
              <a:buSzPts val="1104"/>
              <a:buChar char="◼"/>
              <a:defRPr/>
            </a:lvl4pPr>
            <a:lvl5pPr marL="2286000" lvl="4" indent="-298704" algn="l">
              <a:spcBef>
                <a:spcPts val="600"/>
              </a:spcBef>
              <a:spcAft>
                <a:spcPts val="0"/>
              </a:spcAft>
              <a:buSzPts val="1104"/>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92" name="Google Shape;92;p21"/>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1"/>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21"/>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95"/>
        <p:cNvGrpSpPr/>
        <p:nvPr/>
      </p:nvGrpSpPr>
      <p:grpSpPr>
        <a:xfrm>
          <a:off x="0" y="0"/>
          <a:ext cx="0" cy="0"/>
          <a:chOff x="0" y="0"/>
          <a:chExt cx="0" cy="0"/>
        </a:xfrm>
      </p:grpSpPr>
      <p:sp>
        <p:nvSpPr>
          <p:cNvPr id="96" name="Google Shape;96;p22"/>
          <p:cNvSpPr/>
          <p:nvPr/>
        </p:nvSpPr>
        <p:spPr>
          <a:xfrm>
            <a:off x="8058151" y="599725"/>
            <a:ext cx="3687316" cy="5816950"/>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2"/>
          <p:cNvSpPr txBox="1">
            <a:spLocks noGrp="1"/>
          </p:cNvSpPr>
          <p:nvPr>
            <p:ph type="title"/>
          </p:nvPr>
        </p:nvSpPr>
        <p:spPr>
          <a:xfrm rot="5400000">
            <a:off x="7362637" y="1705163"/>
            <a:ext cx="4807326" cy="31242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FFFFFF"/>
              </a:buClr>
              <a:buSzPts val="2800"/>
              <a:buFont typeface="Gill Sans"/>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22"/>
          <p:cNvSpPr txBox="1">
            <a:spLocks noGrp="1"/>
          </p:cNvSpPr>
          <p:nvPr>
            <p:ph type="body" idx="1"/>
          </p:nvPr>
        </p:nvSpPr>
        <p:spPr>
          <a:xfrm rot="5400000">
            <a:off x="1952072" y="-313549"/>
            <a:ext cx="4807326" cy="7161625"/>
          </a:xfrm>
          <a:prstGeom prst="rect">
            <a:avLst/>
          </a:prstGeom>
          <a:noFill/>
          <a:ln>
            <a:noFill/>
          </a:ln>
        </p:spPr>
        <p:txBody>
          <a:bodyPr spcFirstLastPara="1" wrap="square" lIns="91425" tIns="45700" rIns="91425" bIns="45700" anchor="t" anchorCtr="0">
            <a:normAutofit/>
          </a:bodyPr>
          <a:lstStyle>
            <a:lvl1pPr marL="457200" lvl="0" indent="-333756" algn="l">
              <a:lnSpc>
                <a:spcPct val="10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99" name="Google Shape;99;p22"/>
          <p:cNvSpPr/>
          <p:nvPr/>
        </p:nvSpPr>
        <p:spPr>
          <a:xfrm>
            <a:off x="446534" y="457200"/>
            <a:ext cx="3703320" cy="94997"/>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2"/>
          <p:cNvSpPr/>
          <p:nvPr/>
        </p:nvSpPr>
        <p:spPr>
          <a:xfrm>
            <a:off x="8042147" y="453643"/>
            <a:ext cx="3703320" cy="98554"/>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2"/>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2"/>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22"/>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22"/>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9"/>
        <p:cNvGrpSpPr/>
        <p:nvPr/>
      </p:nvGrpSpPr>
      <p:grpSpPr>
        <a:xfrm>
          <a:off x="0" y="0"/>
          <a:ext cx="0" cy="0"/>
          <a:chOff x="0" y="0"/>
          <a:chExt cx="0" cy="0"/>
        </a:xfrm>
      </p:grpSpPr>
      <p:sp>
        <p:nvSpPr>
          <p:cNvPr id="30" name="Google Shape;30;p13"/>
          <p:cNvSpPr txBox="1">
            <a:spLocks noGrp="1"/>
          </p:cNvSpPr>
          <p:nvPr>
            <p:ph type="title"/>
          </p:nvPr>
        </p:nvSpPr>
        <p:spPr>
          <a:xfrm>
            <a:off x="581193" y="4693389"/>
            <a:ext cx="11029616"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2400"/>
              <a:buFont typeface="Gill Sans"/>
              <a:buNone/>
              <a:defRPr sz="2400" b="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3"/>
          <p:cNvSpPr>
            <a:spLocks noGrp="1"/>
          </p:cNvSpPr>
          <p:nvPr>
            <p:ph type="pic" idx="2"/>
          </p:nvPr>
        </p:nvSpPr>
        <p:spPr>
          <a:xfrm>
            <a:off x="447817" y="641350"/>
            <a:ext cx="11290859" cy="3651249"/>
          </a:xfrm>
          <a:prstGeom prst="rect">
            <a:avLst/>
          </a:prstGeom>
          <a:noFill/>
          <a:ln>
            <a:noFill/>
          </a:ln>
        </p:spPr>
        <p:txBody>
          <a:bodyPr spcFirstLastPara="1" wrap="square" lIns="91425" tIns="45700" rIns="91425" bIns="45700" anchor="t" anchorCtr="0">
            <a:normAutofit/>
          </a:bodyPr>
          <a:lstStyle>
            <a:lvl1pPr marR="0" lvl="0" algn="ctr" rtl="0">
              <a:lnSpc>
                <a:spcPct val="100000"/>
              </a:lnSpc>
              <a:spcBef>
                <a:spcPts val="320"/>
              </a:spcBef>
              <a:spcAft>
                <a:spcPts val="0"/>
              </a:spcAft>
              <a:buClr>
                <a:schemeClr val="accent1"/>
              </a:buClr>
              <a:buSzPts val="1472"/>
              <a:buFont typeface="Noto Sans Symbols"/>
              <a:buNone/>
              <a:defRPr sz="1600" b="0" i="0" u="none" strike="noStrike" cap="none">
                <a:solidFill>
                  <a:srgbClr val="3F3F3F"/>
                </a:solidFill>
                <a:latin typeface="Gill Sans"/>
                <a:ea typeface="Gill Sans"/>
                <a:cs typeface="Gill Sans"/>
                <a:sym typeface="Gill Sans"/>
              </a:defRPr>
            </a:lvl1pPr>
            <a:lvl2pPr marR="0" lvl="1" algn="l" rtl="0">
              <a:spcBef>
                <a:spcPts val="600"/>
              </a:spcBef>
              <a:spcAft>
                <a:spcPts val="0"/>
              </a:spcAft>
              <a:buClr>
                <a:schemeClr val="accent1"/>
              </a:buClr>
              <a:buSzPts val="1472"/>
              <a:buFont typeface="Noto Sans Symbols"/>
              <a:buNone/>
              <a:defRPr sz="1600" b="0" i="0" u="none" strike="noStrike" cap="none">
                <a:solidFill>
                  <a:srgbClr val="3F3F3F"/>
                </a:solidFill>
                <a:latin typeface="Gill Sans"/>
                <a:ea typeface="Gill Sans"/>
                <a:cs typeface="Gill Sans"/>
                <a:sym typeface="Gill Sans"/>
              </a:defRPr>
            </a:lvl2pPr>
            <a:lvl3pPr marR="0" lvl="2" algn="l" rtl="0">
              <a:spcBef>
                <a:spcPts val="600"/>
              </a:spcBef>
              <a:spcAft>
                <a:spcPts val="0"/>
              </a:spcAft>
              <a:buClr>
                <a:schemeClr val="accent1"/>
              </a:buClr>
              <a:buSzPts val="1472"/>
              <a:buFont typeface="Noto Sans Symbols"/>
              <a:buNone/>
              <a:defRPr sz="1600" b="0" i="0" u="none" strike="noStrike" cap="none">
                <a:solidFill>
                  <a:srgbClr val="3F3F3F"/>
                </a:solidFill>
                <a:latin typeface="Gill Sans"/>
                <a:ea typeface="Gill Sans"/>
                <a:cs typeface="Gill Sans"/>
                <a:sym typeface="Gill Sans"/>
              </a:defRPr>
            </a:lvl3pPr>
            <a:lvl4pPr marR="0" lvl="3" algn="l" rtl="0">
              <a:spcBef>
                <a:spcPts val="600"/>
              </a:spcBef>
              <a:spcAft>
                <a:spcPts val="0"/>
              </a:spcAft>
              <a:buClr>
                <a:schemeClr val="accent1"/>
              </a:buClr>
              <a:buSzPts val="1472"/>
              <a:buFont typeface="Noto Sans Symbols"/>
              <a:buNone/>
              <a:defRPr sz="1600" b="0" i="0" u="none" strike="noStrike" cap="none">
                <a:solidFill>
                  <a:srgbClr val="3F3F3F"/>
                </a:solidFill>
                <a:latin typeface="Gill Sans"/>
                <a:ea typeface="Gill Sans"/>
                <a:cs typeface="Gill Sans"/>
                <a:sym typeface="Gill Sans"/>
              </a:defRPr>
            </a:lvl4pPr>
            <a:lvl5pPr marR="0" lvl="4" algn="l" rtl="0">
              <a:spcBef>
                <a:spcPts val="600"/>
              </a:spcBef>
              <a:spcAft>
                <a:spcPts val="0"/>
              </a:spcAft>
              <a:buClr>
                <a:schemeClr val="accent1"/>
              </a:buClr>
              <a:buSzPts val="1472"/>
              <a:buFont typeface="Noto Sans Symbols"/>
              <a:buNone/>
              <a:defRPr sz="1600" b="0" i="0" u="none" strike="noStrike" cap="none">
                <a:solidFill>
                  <a:srgbClr val="3F3F3F"/>
                </a:solidFill>
                <a:latin typeface="Gill Sans"/>
                <a:ea typeface="Gill Sans"/>
                <a:cs typeface="Gill Sans"/>
                <a:sym typeface="Gill Sans"/>
              </a:defRPr>
            </a:lvl5pPr>
            <a:lvl6pPr marR="0" lvl="5" algn="l" rtl="0">
              <a:spcBef>
                <a:spcPts val="600"/>
              </a:spcBef>
              <a:spcAft>
                <a:spcPts val="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6pPr>
            <a:lvl7pPr marR="0" lvl="6" algn="l" rtl="0">
              <a:spcBef>
                <a:spcPts val="600"/>
              </a:spcBef>
              <a:spcAft>
                <a:spcPts val="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7pPr>
            <a:lvl8pPr marR="0" lvl="7" algn="l" rtl="0">
              <a:spcBef>
                <a:spcPts val="600"/>
              </a:spcBef>
              <a:spcAft>
                <a:spcPts val="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8pPr>
            <a:lvl9pPr marR="0" lvl="8" algn="l" rtl="0">
              <a:spcBef>
                <a:spcPts val="600"/>
              </a:spcBef>
              <a:spcAft>
                <a:spcPts val="600"/>
              </a:spcAft>
              <a:buClr>
                <a:schemeClr val="accent2"/>
              </a:buClr>
              <a:buSzPts val="1472"/>
              <a:buFont typeface="Noto Sans Symbols"/>
              <a:buNone/>
              <a:defRPr sz="1600" b="0" i="0" u="none" strike="noStrike" cap="none">
                <a:solidFill>
                  <a:schemeClr val="dk2"/>
                </a:solidFill>
                <a:latin typeface="Gill Sans"/>
                <a:ea typeface="Gill Sans"/>
                <a:cs typeface="Gill Sans"/>
                <a:sym typeface="Gill Sans"/>
              </a:defRPr>
            </a:lvl9pPr>
          </a:lstStyle>
          <a:p>
            <a:endParaRPr/>
          </a:p>
        </p:txBody>
      </p:sp>
      <p:sp>
        <p:nvSpPr>
          <p:cNvPr id="32" name="Google Shape;32;p13"/>
          <p:cNvSpPr txBox="1">
            <a:spLocks noGrp="1"/>
          </p:cNvSpPr>
          <p:nvPr>
            <p:ph type="body" idx="1"/>
          </p:nvPr>
        </p:nvSpPr>
        <p:spPr>
          <a:xfrm>
            <a:off x="581192" y="5260127"/>
            <a:ext cx="11029617" cy="99814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20"/>
              </a:spcBef>
              <a:spcAft>
                <a:spcPts val="0"/>
              </a:spcAft>
              <a:buSzPts val="1472"/>
              <a:buNone/>
              <a:defRPr sz="1600"/>
            </a:lvl1pPr>
            <a:lvl2pPr marL="914400" lvl="1" indent="-228600" algn="l">
              <a:spcBef>
                <a:spcPts val="600"/>
              </a:spcBef>
              <a:spcAft>
                <a:spcPts val="0"/>
              </a:spcAft>
              <a:buSzPts val="1104"/>
              <a:buNone/>
              <a:defRPr sz="12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33" name="Google Shape;33;p13"/>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3"/>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3"/>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6"/>
        <p:cNvGrpSpPr/>
        <p:nvPr/>
      </p:nvGrpSpPr>
      <p:grpSpPr>
        <a:xfrm>
          <a:off x="0" y="0"/>
          <a:ext cx="0" cy="0"/>
          <a:chOff x="0" y="0"/>
          <a:chExt cx="0" cy="0"/>
        </a:xfrm>
      </p:grpSpPr>
      <p:sp>
        <p:nvSpPr>
          <p:cNvPr id="37" name="Google Shape;37;p14"/>
          <p:cNvSpPr/>
          <p:nvPr/>
        </p:nvSpPr>
        <p:spPr>
          <a:xfrm>
            <a:off x="446534" y="3085764"/>
            <a:ext cx="11298932" cy="3338149"/>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14"/>
          <p:cNvSpPr txBox="1">
            <a:spLocks noGrp="1"/>
          </p:cNvSpPr>
          <p:nvPr>
            <p:ph type="ctrTitle"/>
          </p:nvPr>
        </p:nvSpPr>
        <p:spPr>
          <a:xfrm>
            <a:off x="581191" y="1020431"/>
            <a:ext cx="10993549" cy="1475013"/>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3600"/>
              <a:buFont typeface="Gill Sans"/>
              <a:buNone/>
              <a:defRPr sz="360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4"/>
          <p:cNvSpPr txBox="1">
            <a:spLocks noGrp="1"/>
          </p:cNvSpPr>
          <p:nvPr>
            <p:ph type="subTitle" idx="1"/>
          </p:nvPr>
        </p:nvSpPr>
        <p:spPr>
          <a:xfrm>
            <a:off x="581194" y="2495445"/>
            <a:ext cx="10993546" cy="590321"/>
          </a:xfrm>
          <a:prstGeom prst="rect">
            <a:avLst/>
          </a:prstGeom>
          <a:noFill/>
          <a:ln>
            <a:noFill/>
          </a:ln>
        </p:spPr>
        <p:txBody>
          <a:bodyPr spcFirstLastPara="1" wrap="square" lIns="91425" tIns="45700" rIns="91425" bIns="45700" anchor="t" anchorCtr="0">
            <a:normAutofit/>
          </a:bodyPr>
          <a:lstStyle>
            <a:lvl1pPr lvl="0" algn="l">
              <a:lnSpc>
                <a:spcPct val="100000"/>
              </a:lnSpc>
              <a:spcBef>
                <a:spcPts val="320"/>
              </a:spcBef>
              <a:spcAft>
                <a:spcPts val="0"/>
              </a:spcAft>
              <a:buSzPts val="1472"/>
              <a:buNone/>
              <a:defRPr sz="1600" cap="none">
                <a:solidFill>
                  <a:schemeClr val="accent1"/>
                </a:solidFill>
              </a:defRPr>
            </a:lvl1pPr>
            <a:lvl2pPr lvl="1" algn="ctr">
              <a:spcBef>
                <a:spcPts val="600"/>
              </a:spcBef>
              <a:spcAft>
                <a:spcPts val="0"/>
              </a:spcAft>
              <a:buSzPts val="1472"/>
              <a:buNone/>
              <a:defRPr>
                <a:solidFill>
                  <a:srgbClr val="888888"/>
                </a:solidFill>
              </a:defRPr>
            </a:lvl2pPr>
            <a:lvl3pPr lvl="2" algn="ctr">
              <a:spcBef>
                <a:spcPts val="600"/>
              </a:spcBef>
              <a:spcAft>
                <a:spcPts val="0"/>
              </a:spcAft>
              <a:buSzPts val="1288"/>
              <a:buNone/>
              <a:defRPr>
                <a:solidFill>
                  <a:srgbClr val="888888"/>
                </a:solidFill>
              </a:defRPr>
            </a:lvl3pPr>
            <a:lvl4pPr lvl="3" algn="ctr">
              <a:spcBef>
                <a:spcPts val="600"/>
              </a:spcBef>
              <a:spcAft>
                <a:spcPts val="0"/>
              </a:spcAft>
              <a:buSzPts val="1104"/>
              <a:buNone/>
              <a:defRPr>
                <a:solidFill>
                  <a:srgbClr val="888888"/>
                </a:solidFill>
              </a:defRPr>
            </a:lvl4pPr>
            <a:lvl5pPr lvl="4" algn="ctr">
              <a:spcBef>
                <a:spcPts val="600"/>
              </a:spcBef>
              <a:spcAft>
                <a:spcPts val="0"/>
              </a:spcAft>
              <a:buSzPts val="1104"/>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a:endParaRPr/>
          </a:p>
        </p:txBody>
      </p:sp>
      <p:sp>
        <p:nvSpPr>
          <p:cNvPr id="40" name="Google Shape;40;p14"/>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4"/>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4"/>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3"/>
        <p:cNvGrpSpPr/>
        <p:nvPr/>
      </p:nvGrpSpPr>
      <p:grpSpPr>
        <a:xfrm>
          <a:off x="0" y="0"/>
          <a:ext cx="0" cy="0"/>
          <a:chOff x="0" y="0"/>
          <a:chExt cx="0" cy="0"/>
        </a:xfrm>
      </p:grpSpPr>
      <p:sp>
        <p:nvSpPr>
          <p:cNvPr id="44" name="Google Shape;44;p11"/>
          <p:cNvSpPr txBox="1">
            <a:spLocks noGrp="1"/>
          </p:cNvSpPr>
          <p:nvPr>
            <p:ph type="title"/>
          </p:nvPr>
        </p:nvSpPr>
        <p:spPr>
          <a:xfrm>
            <a:off x="581192" y="702156"/>
            <a:ext cx="11029616" cy="118872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1"/>
          <p:cNvSpPr txBox="1">
            <a:spLocks noGrp="1"/>
          </p:cNvSpPr>
          <p:nvPr>
            <p:ph type="body" idx="1"/>
          </p:nvPr>
        </p:nvSpPr>
        <p:spPr>
          <a:xfrm>
            <a:off x="581192" y="2340864"/>
            <a:ext cx="11029615" cy="3634486"/>
          </a:xfrm>
          <a:prstGeom prst="rect">
            <a:avLst/>
          </a:prstGeom>
          <a:noFill/>
          <a:ln>
            <a:noFill/>
          </a:ln>
        </p:spPr>
        <p:txBody>
          <a:bodyPr spcFirstLastPara="1" wrap="square" lIns="91425" tIns="45700" rIns="91425" bIns="45700" anchor="ctr" anchorCtr="0">
            <a:normAutofit/>
          </a:bodyPr>
          <a:lstStyle>
            <a:lvl1pPr marL="457200" lvl="0" indent="-333756" algn="l">
              <a:lnSpc>
                <a:spcPct val="10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46" name="Google Shape;46;p11"/>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1"/>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1"/>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9"/>
        <p:cNvGrpSpPr/>
        <p:nvPr/>
      </p:nvGrpSpPr>
      <p:grpSpPr>
        <a:xfrm>
          <a:off x="0" y="0"/>
          <a:ext cx="0" cy="0"/>
          <a:chOff x="0" y="0"/>
          <a:chExt cx="0" cy="0"/>
        </a:xfrm>
      </p:grpSpPr>
      <p:sp>
        <p:nvSpPr>
          <p:cNvPr id="50" name="Google Shape;50;p15"/>
          <p:cNvSpPr/>
          <p:nvPr/>
        </p:nvSpPr>
        <p:spPr>
          <a:xfrm>
            <a:off x="447817" y="5141974"/>
            <a:ext cx="11290860" cy="125882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5"/>
          <p:cNvSpPr txBox="1">
            <a:spLocks noGrp="1"/>
          </p:cNvSpPr>
          <p:nvPr>
            <p:ph type="title"/>
          </p:nvPr>
        </p:nvSpPr>
        <p:spPr>
          <a:xfrm>
            <a:off x="581193" y="2393950"/>
            <a:ext cx="11029615" cy="2147467"/>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3600"/>
              <a:buFont typeface="Gill Sans"/>
              <a:buNone/>
              <a:defRPr sz="3600" b="0" cap="none">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5"/>
          <p:cNvSpPr txBox="1">
            <a:spLocks noGrp="1"/>
          </p:cNvSpPr>
          <p:nvPr>
            <p:ph type="body" idx="1"/>
          </p:nvPr>
        </p:nvSpPr>
        <p:spPr>
          <a:xfrm>
            <a:off x="581192" y="4541417"/>
            <a:ext cx="11029615" cy="600556"/>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SzPts val="1656"/>
              <a:buNone/>
              <a:defRPr sz="1800" cap="none">
                <a:solidFill>
                  <a:schemeClr val="accent1"/>
                </a:solidFill>
              </a:defRPr>
            </a:lvl1pPr>
            <a:lvl2pPr marL="914400" lvl="1" indent="-228600" algn="l">
              <a:spcBef>
                <a:spcPts val="600"/>
              </a:spcBef>
              <a:spcAft>
                <a:spcPts val="0"/>
              </a:spcAft>
              <a:buSzPts val="1656"/>
              <a:buNone/>
              <a:defRPr sz="1800">
                <a:solidFill>
                  <a:srgbClr val="888888"/>
                </a:solidFill>
              </a:defRPr>
            </a:lvl2pPr>
            <a:lvl3pPr marL="1371600" lvl="2" indent="-228600" algn="l">
              <a:spcBef>
                <a:spcPts val="600"/>
              </a:spcBef>
              <a:spcAft>
                <a:spcPts val="0"/>
              </a:spcAft>
              <a:buSzPts val="1472"/>
              <a:buNone/>
              <a:defRPr sz="1600">
                <a:solidFill>
                  <a:srgbClr val="888888"/>
                </a:solidFill>
              </a:defRPr>
            </a:lvl3pPr>
            <a:lvl4pPr marL="1828800" lvl="3" indent="-228600" algn="l">
              <a:spcBef>
                <a:spcPts val="600"/>
              </a:spcBef>
              <a:spcAft>
                <a:spcPts val="0"/>
              </a:spcAft>
              <a:buSzPts val="1288"/>
              <a:buNone/>
              <a:defRPr sz="1400">
                <a:solidFill>
                  <a:srgbClr val="888888"/>
                </a:solidFill>
              </a:defRPr>
            </a:lvl4pPr>
            <a:lvl5pPr marL="2286000" lvl="4" indent="-228600" algn="l">
              <a:spcBef>
                <a:spcPts val="600"/>
              </a:spcBef>
              <a:spcAft>
                <a:spcPts val="0"/>
              </a:spcAft>
              <a:buSzPts val="1288"/>
              <a:buNone/>
              <a:defRPr sz="1400">
                <a:solidFill>
                  <a:srgbClr val="888888"/>
                </a:solidFill>
              </a:defRPr>
            </a:lvl5pPr>
            <a:lvl6pPr marL="2743200" lvl="5" indent="-228600" algn="l">
              <a:spcBef>
                <a:spcPts val="600"/>
              </a:spcBef>
              <a:spcAft>
                <a:spcPts val="0"/>
              </a:spcAft>
              <a:buSzPts val="1288"/>
              <a:buNone/>
              <a:defRPr sz="1400">
                <a:solidFill>
                  <a:srgbClr val="888888"/>
                </a:solidFill>
              </a:defRPr>
            </a:lvl6pPr>
            <a:lvl7pPr marL="3200400" lvl="6" indent="-228600" algn="l">
              <a:spcBef>
                <a:spcPts val="600"/>
              </a:spcBef>
              <a:spcAft>
                <a:spcPts val="0"/>
              </a:spcAft>
              <a:buSzPts val="1288"/>
              <a:buNone/>
              <a:defRPr sz="1400">
                <a:solidFill>
                  <a:srgbClr val="888888"/>
                </a:solidFill>
              </a:defRPr>
            </a:lvl7pPr>
            <a:lvl8pPr marL="3657600" lvl="7" indent="-228600" algn="l">
              <a:spcBef>
                <a:spcPts val="600"/>
              </a:spcBef>
              <a:spcAft>
                <a:spcPts val="0"/>
              </a:spcAft>
              <a:buSzPts val="1288"/>
              <a:buNone/>
              <a:defRPr sz="1400">
                <a:solidFill>
                  <a:srgbClr val="888888"/>
                </a:solidFill>
              </a:defRPr>
            </a:lvl8pPr>
            <a:lvl9pPr marL="4114800" lvl="8" indent="-228600" algn="l">
              <a:spcBef>
                <a:spcPts val="600"/>
              </a:spcBef>
              <a:spcAft>
                <a:spcPts val="600"/>
              </a:spcAft>
              <a:buSzPts val="1288"/>
              <a:buNone/>
              <a:defRPr sz="1400">
                <a:solidFill>
                  <a:srgbClr val="888888"/>
                </a:solidFill>
              </a:defRPr>
            </a:lvl9pPr>
          </a:lstStyle>
          <a:p>
            <a:endParaRPr/>
          </a:p>
        </p:txBody>
      </p:sp>
      <p:sp>
        <p:nvSpPr>
          <p:cNvPr id="53" name="Google Shape;53;p15"/>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5"/>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5"/>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6"/>
        <p:cNvGrpSpPr/>
        <p:nvPr/>
      </p:nvGrpSpPr>
      <p:grpSpPr>
        <a:xfrm>
          <a:off x="0" y="0"/>
          <a:ext cx="0" cy="0"/>
          <a:chOff x="0" y="0"/>
          <a:chExt cx="0" cy="0"/>
        </a:xfrm>
      </p:grpSpPr>
      <p:sp>
        <p:nvSpPr>
          <p:cNvPr id="57" name="Google Shape;57;p16"/>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6"/>
          <p:cNvSpPr txBox="1">
            <a:spLocks noGrp="1"/>
          </p:cNvSpPr>
          <p:nvPr>
            <p:ph type="body" idx="1"/>
          </p:nvPr>
        </p:nvSpPr>
        <p:spPr>
          <a:xfrm>
            <a:off x="581193" y="2228003"/>
            <a:ext cx="5194767" cy="3633047"/>
          </a:xfrm>
          <a:prstGeom prst="rect">
            <a:avLst/>
          </a:prstGeom>
          <a:noFill/>
          <a:ln>
            <a:noFill/>
          </a:ln>
        </p:spPr>
        <p:txBody>
          <a:bodyPr spcFirstLastPara="1" wrap="square" lIns="91425" tIns="45700" rIns="91425" bIns="45700" anchor="ctr" anchorCtr="0">
            <a:normAutofit/>
          </a:bodyPr>
          <a:lstStyle>
            <a:lvl1pPr marL="457200" lvl="0" indent="-333756" algn="l">
              <a:lnSpc>
                <a:spcPct val="10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59" name="Google Shape;59;p16"/>
          <p:cNvSpPr txBox="1">
            <a:spLocks noGrp="1"/>
          </p:cNvSpPr>
          <p:nvPr>
            <p:ph type="body" idx="2"/>
          </p:nvPr>
        </p:nvSpPr>
        <p:spPr>
          <a:xfrm>
            <a:off x="6416039" y="2228003"/>
            <a:ext cx="5194769" cy="3633047"/>
          </a:xfrm>
          <a:prstGeom prst="rect">
            <a:avLst/>
          </a:prstGeom>
          <a:noFill/>
          <a:ln>
            <a:noFill/>
          </a:ln>
        </p:spPr>
        <p:txBody>
          <a:bodyPr spcFirstLastPara="1" wrap="square" lIns="91425" tIns="45700" rIns="91425" bIns="45700" anchor="ctr" anchorCtr="0">
            <a:normAutofit/>
          </a:bodyPr>
          <a:lstStyle>
            <a:lvl1pPr marL="457200" lvl="0" indent="-333756" algn="l">
              <a:lnSpc>
                <a:spcPct val="10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60" name="Google Shape;60;p16"/>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6"/>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6"/>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7"/>
          <p:cNvSpPr txBox="1">
            <a:spLocks noGrp="1"/>
          </p:cNvSpPr>
          <p:nvPr>
            <p:ph type="body" idx="1"/>
          </p:nvPr>
        </p:nvSpPr>
        <p:spPr>
          <a:xfrm>
            <a:off x="581191" y="2250891"/>
            <a:ext cx="5194769" cy="557784"/>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400"/>
              </a:spcBef>
              <a:spcAft>
                <a:spcPts val="0"/>
              </a:spcAft>
              <a:buSzPts val="1840"/>
              <a:buNone/>
              <a:defRPr sz="2000" b="0">
                <a:solidFill>
                  <a:srgbClr val="3F3F3F"/>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66" name="Google Shape;66;p17"/>
          <p:cNvSpPr txBox="1">
            <a:spLocks noGrp="1"/>
          </p:cNvSpPr>
          <p:nvPr>
            <p:ph type="body" idx="2"/>
          </p:nvPr>
        </p:nvSpPr>
        <p:spPr>
          <a:xfrm>
            <a:off x="581194" y="2926052"/>
            <a:ext cx="5194766" cy="2934999"/>
          </a:xfrm>
          <a:prstGeom prst="rect">
            <a:avLst/>
          </a:prstGeom>
          <a:noFill/>
          <a:ln>
            <a:noFill/>
          </a:ln>
        </p:spPr>
        <p:txBody>
          <a:bodyPr spcFirstLastPara="1" wrap="square" lIns="91425" tIns="45700" rIns="91425" bIns="45700" anchor="t" anchorCtr="0">
            <a:normAutofit/>
          </a:bodyPr>
          <a:lstStyle>
            <a:lvl1pPr marL="457200" lvl="0" indent="-333756" algn="l">
              <a:lnSpc>
                <a:spcPct val="10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67" name="Google Shape;67;p17"/>
          <p:cNvSpPr txBox="1">
            <a:spLocks noGrp="1"/>
          </p:cNvSpPr>
          <p:nvPr>
            <p:ph type="body" idx="3"/>
          </p:nvPr>
        </p:nvSpPr>
        <p:spPr>
          <a:xfrm>
            <a:off x="6416039" y="2250892"/>
            <a:ext cx="5194770" cy="553373"/>
          </a:xfrm>
          <a:prstGeom prst="rect">
            <a:avLst/>
          </a:prstGeom>
          <a:noFill/>
          <a:ln>
            <a:noFill/>
          </a:ln>
        </p:spPr>
        <p:txBody>
          <a:bodyPr spcFirstLastPara="1" wrap="square" lIns="91425" tIns="45700" rIns="91425" bIns="45700" anchor="ctr" anchorCtr="0">
            <a:noAutofit/>
          </a:bodyPr>
          <a:lstStyle>
            <a:lvl1pPr marL="457200" marR="0" lvl="0" indent="-228600" algn="l">
              <a:lnSpc>
                <a:spcPct val="100000"/>
              </a:lnSpc>
              <a:spcBef>
                <a:spcPts val="400"/>
              </a:spcBef>
              <a:spcAft>
                <a:spcPts val="0"/>
              </a:spcAft>
              <a:buClr>
                <a:schemeClr val="accent1"/>
              </a:buClr>
              <a:buSzPts val="1840"/>
              <a:buFont typeface="Noto Sans Symbols"/>
              <a:buNone/>
              <a:defRPr sz="2000" b="0">
                <a:solidFill>
                  <a:srgbClr val="3F3F3F"/>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68" name="Google Shape;68;p17"/>
          <p:cNvSpPr txBox="1">
            <a:spLocks noGrp="1"/>
          </p:cNvSpPr>
          <p:nvPr>
            <p:ph type="body" idx="4"/>
          </p:nvPr>
        </p:nvSpPr>
        <p:spPr>
          <a:xfrm>
            <a:off x="6416037" y="2926052"/>
            <a:ext cx="5194771" cy="2934999"/>
          </a:xfrm>
          <a:prstGeom prst="rect">
            <a:avLst/>
          </a:prstGeom>
          <a:noFill/>
          <a:ln>
            <a:noFill/>
          </a:ln>
        </p:spPr>
        <p:txBody>
          <a:bodyPr spcFirstLastPara="1" wrap="square" lIns="91425" tIns="45700" rIns="91425" bIns="45700" anchor="t" anchorCtr="0">
            <a:normAutofit/>
          </a:bodyPr>
          <a:lstStyle>
            <a:lvl1pPr marL="457200" lvl="0" indent="-333756" algn="l">
              <a:lnSpc>
                <a:spcPct val="10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69" name="Google Shape;69;p17"/>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7"/>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7"/>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575894" y="729658"/>
            <a:ext cx="11029616" cy="98833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8"/>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8"/>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8"/>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7"/>
        <p:cNvGrpSpPr/>
        <p:nvPr/>
      </p:nvGrpSpPr>
      <p:grpSpPr>
        <a:xfrm>
          <a:off x="0" y="0"/>
          <a:ext cx="0" cy="0"/>
          <a:chOff x="0" y="0"/>
          <a:chExt cx="0" cy="0"/>
        </a:xfrm>
      </p:grpSpPr>
      <p:sp>
        <p:nvSpPr>
          <p:cNvPr id="78" name="Google Shape;78;p19"/>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9"/>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9"/>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581192" y="705124"/>
            <a:ext cx="11029616" cy="1189554"/>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FEFEFE"/>
              </a:buClr>
              <a:buSzPts val="2800"/>
              <a:buFont typeface="Gill Sans"/>
              <a:buNone/>
              <a:defRPr sz="2800" b="0" i="0" u="none" strike="noStrike" cap="none">
                <a:solidFill>
                  <a:srgbClr val="FEFEFE"/>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7" name="Google Shape;7;p10"/>
          <p:cNvSpPr txBox="1">
            <a:spLocks noGrp="1"/>
          </p:cNvSpPr>
          <p:nvPr>
            <p:ph type="body" idx="1"/>
          </p:nvPr>
        </p:nvSpPr>
        <p:spPr>
          <a:xfrm>
            <a:off x="581192" y="2336002"/>
            <a:ext cx="11029616" cy="3652047"/>
          </a:xfrm>
          <a:prstGeom prst="rect">
            <a:avLst/>
          </a:prstGeom>
          <a:noFill/>
          <a:ln>
            <a:noFill/>
          </a:ln>
        </p:spPr>
        <p:txBody>
          <a:bodyPr spcFirstLastPara="1" wrap="square" lIns="91425" tIns="45700" rIns="91425" bIns="45700" anchor="ctr" anchorCtr="0">
            <a:normAutofit/>
          </a:bodyPr>
          <a:lstStyle>
            <a:lvl1pPr marL="457200" marR="0" lvl="0" indent="-333756" algn="l" rtl="0">
              <a:lnSpc>
                <a:spcPct val="100000"/>
              </a:lnSpc>
              <a:spcBef>
                <a:spcPts val="360"/>
              </a:spcBef>
              <a:spcAft>
                <a:spcPts val="0"/>
              </a:spcAft>
              <a:buClr>
                <a:schemeClr val="accent1"/>
              </a:buClr>
              <a:buSzPts val="1656"/>
              <a:buFont typeface="Noto Sans Symbols"/>
              <a:buChar char="◼"/>
              <a:defRPr sz="1800" b="0" i="0" u="none" strike="noStrike" cap="none">
                <a:solidFill>
                  <a:srgbClr val="FEFEFE"/>
                </a:solidFill>
                <a:latin typeface="Gill Sans"/>
                <a:ea typeface="Gill Sans"/>
                <a:cs typeface="Gill Sans"/>
                <a:sym typeface="Gill Sans"/>
              </a:defRPr>
            </a:lvl1pPr>
            <a:lvl2pPr marL="914400" marR="0" lvl="1" indent="-322072" algn="l" rtl="0">
              <a:spcBef>
                <a:spcPts val="600"/>
              </a:spcBef>
              <a:spcAft>
                <a:spcPts val="0"/>
              </a:spcAft>
              <a:buClr>
                <a:schemeClr val="accent1"/>
              </a:buClr>
              <a:buSzPts val="1472"/>
              <a:buFont typeface="Noto Sans Symbols"/>
              <a:buChar char="◼"/>
              <a:defRPr sz="1600" b="0" i="0" u="none" strike="noStrike" cap="none">
                <a:solidFill>
                  <a:srgbClr val="FEFEFE"/>
                </a:solidFill>
                <a:latin typeface="Gill Sans"/>
                <a:ea typeface="Gill Sans"/>
                <a:cs typeface="Gill Sans"/>
                <a:sym typeface="Gill Sans"/>
              </a:defRPr>
            </a:lvl2pPr>
            <a:lvl3pPr marL="1371600" marR="0" lvl="2" indent="-310388" algn="l" rtl="0">
              <a:spcBef>
                <a:spcPts val="600"/>
              </a:spcBef>
              <a:spcAft>
                <a:spcPts val="0"/>
              </a:spcAft>
              <a:buClr>
                <a:schemeClr val="accent1"/>
              </a:buClr>
              <a:buSzPts val="1288"/>
              <a:buFont typeface="Noto Sans Symbols"/>
              <a:buChar char="◼"/>
              <a:defRPr sz="1400" b="0" i="0" u="none" strike="noStrike" cap="none">
                <a:solidFill>
                  <a:srgbClr val="FEFEFE"/>
                </a:solidFill>
                <a:latin typeface="Gill Sans"/>
                <a:ea typeface="Gill Sans"/>
                <a:cs typeface="Gill Sans"/>
                <a:sym typeface="Gill Sans"/>
              </a:defRPr>
            </a:lvl3pPr>
            <a:lvl4pPr marL="1828800" marR="0" lvl="3" indent="-298703" algn="l" rtl="0">
              <a:spcBef>
                <a:spcPts val="600"/>
              </a:spcBef>
              <a:spcAft>
                <a:spcPts val="0"/>
              </a:spcAft>
              <a:buClr>
                <a:schemeClr val="accent1"/>
              </a:buClr>
              <a:buSzPts val="1104"/>
              <a:buFont typeface="Noto Sans Symbols"/>
              <a:buChar char="◼"/>
              <a:defRPr sz="1200" b="0" i="0" u="none" strike="noStrike" cap="none">
                <a:solidFill>
                  <a:srgbClr val="FEFEFE"/>
                </a:solidFill>
                <a:latin typeface="Gill Sans"/>
                <a:ea typeface="Gill Sans"/>
                <a:cs typeface="Gill Sans"/>
                <a:sym typeface="Gill Sans"/>
              </a:defRPr>
            </a:lvl4pPr>
            <a:lvl5pPr marL="2286000" marR="0" lvl="4" indent="-298704" algn="l" rtl="0">
              <a:spcBef>
                <a:spcPts val="600"/>
              </a:spcBef>
              <a:spcAft>
                <a:spcPts val="0"/>
              </a:spcAft>
              <a:buClr>
                <a:schemeClr val="accent1"/>
              </a:buClr>
              <a:buSzPts val="1104"/>
              <a:buFont typeface="Noto Sans Symbols"/>
              <a:buChar char="◼"/>
              <a:defRPr sz="1200" b="0" i="0" u="none" strike="noStrike" cap="none">
                <a:solidFill>
                  <a:srgbClr val="FEFEFE"/>
                </a:solidFill>
                <a:latin typeface="Gill Sans"/>
                <a:ea typeface="Gill Sans"/>
                <a:cs typeface="Gill Sans"/>
                <a:sym typeface="Gill Sans"/>
              </a:defRPr>
            </a:lvl5pPr>
            <a:lvl6pPr marL="2743200" marR="0" lvl="5" indent="-298704" algn="l" rtl="0">
              <a:spcBef>
                <a:spcPts val="600"/>
              </a:spcBef>
              <a:spcAft>
                <a:spcPts val="0"/>
              </a:spcAft>
              <a:buClr>
                <a:schemeClr val="accent2"/>
              </a:buClr>
              <a:buSzPts val="1104"/>
              <a:buFont typeface="Noto Sans Symbols"/>
              <a:buChar char="◼"/>
              <a:defRPr sz="1200" b="0" i="0" u="none" strike="noStrike" cap="none">
                <a:solidFill>
                  <a:schemeClr val="lt2"/>
                </a:solidFill>
                <a:latin typeface="Gill Sans"/>
                <a:ea typeface="Gill Sans"/>
                <a:cs typeface="Gill Sans"/>
                <a:sym typeface="Gill Sans"/>
              </a:defRPr>
            </a:lvl6pPr>
            <a:lvl7pPr marL="3200400" marR="0" lvl="6" indent="-298704" algn="l" rtl="0">
              <a:spcBef>
                <a:spcPts val="600"/>
              </a:spcBef>
              <a:spcAft>
                <a:spcPts val="0"/>
              </a:spcAft>
              <a:buClr>
                <a:schemeClr val="accent2"/>
              </a:buClr>
              <a:buSzPts val="1104"/>
              <a:buFont typeface="Noto Sans Symbols"/>
              <a:buChar char="◼"/>
              <a:defRPr sz="1200" b="0" i="0" u="none" strike="noStrike" cap="none">
                <a:solidFill>
                  <a:schemeClr val="lt2"/>
                </a:solidFill>
                <a:latin typeface="Gill Sans"/>
                <a:ea typeface="Gill Sans"/>
                <a:cs typeface="Gill Sans"/>
                <a:sym typeface="Gill Sans"/>
              </a:defRPr>
            </a:lvl7pPr>
            <a:lvl8pPr marL="3657600" marR="0" lvl="7" indent="-298703" algn="l" rtl="0">
              <a:spcBef>
                <a:spcPts val="600"/>
              </a:spcBef>
              <a:spcAft>
                <a:spcPts val="0"/>
              </a:spcAft>
              <a:buClr>
                <a:schemeClr val="accent2"/>
              </a:buClr>
              <a:buSzPts val="1104"/>
              <a:buFont typeface="Noto Sans Symbols"/>
              <a:buChar char="◼"/>
              <a:defRPr sz="1200" b="0" i="0" u="none" strike="noStrike" cap="none">
                <a:solidFill>
                  <a:schemeClr val="lt2"/>
                </a:solidFill>
                <a:latin typeface="Gill Sans"/>
                <a:ea typeface="Gill Sans"/>
                <a:cs typeface="Gill Sans"/>
                <a:sym typeface="Gill Sans"/>
              </a:defRPr>
            </a:lvl8pPr>
            <a:lvl9pPr marL="4114800" marR="0" lvl="8" indent="-298703" algn="l" rtl="0">
              <a:spcBef>
                <a:spcPts val="600"/>
              </a:spcBef>
              <a:spcAft>
                <a:spcPts val="600"/>
              </a:spcAft>
              <a:buClr>
                <a:schemeClr val="accent2"/>
              </a:buClr>
              <a:buSzPts val="1104"/>
              <a:buFont typeface="Noto Sans Symbols"/>
              <a:buChar char="◼"/>
              <a:defRPr sz="1200" b="0" i="0" u="none" strike="noStrike" cap="none">
                <a:solidFill>
                  <a:schemeClr val="lt2"/>
                </a:solidFill>
                <a:latin typeface="Gill Sans"/>
                <a:ea typeface="Gill Sans"/>
                <a:cs typeface="Gill Sans"/>
                <a:sym typeface="Gill Sans"/>
              </a:defRPr>
            </a:lvl9pPr>
          </a:lstStyle>
          <a:p>
            <a:endParaRPr/>
          </a:p>
        </p:txBody>
      </p:sp>
      <p:sp>
        <p:nvSpPr>
          <p:cNvPr id="8" name="Google Shape;8;p10"/>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FEFEFE"/>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9pPr>
          </a:lstStyle>
          <a:p>
            <a:endParaRPr/>
          </a:p>
        </p:txBody>
      </p:sp>
      <p:sp>
        <p:nvSpPr>
          <p:cNvPr id="9" name="Google Shape;9;p10"/>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FEFEFE"/>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9pPr>
          </a:lstStyle>
          <a:p>
            <a:endParaRPr/>
          </a:p>
        </p:txBody>
      </p:sp>
      <p:sp>
        <p:nvSpPr>
          <p:cNvPr id="10" name="Google Shape;10;p10"/>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FEFEFE"/>
                </a:solidFill>
                <a:latin typeface="Gill Sans"/>
                <a:ea typeface="Gill Sans"/>
                <a:cs typeface="Gill Sans"/>
                <a:sym typeface="Gill Sans"/>
              </a:defRPr>
            </a:lvl1pPr>
            <a:lvl2pPr marL="0" marR="0" lvl="1" indent="0" algn="r" rtl="0">
              <a:spcBef>
                <a:spcPts val="0"/>
              </a:spcBef>
              <a:buNone/>
              <a:defRPr sz="900" b="0" i="0" u="none" strike="noStrike" cap="none">
                <a:solidFill>
                  <a:srgbClr val="FEFEFE"/>
                </a:solidFill>
                <a:latin typeface="Gill Sans"/>
                <a:ea typeface="Gill Sans"/>
                <a:cs typeface="Gill Sans"/>
                <a:sym typeface="Gill Sans"/>
              </a:defRPr>
            </a:lvl2pPr>
            <a:lvl3pPr marL="0" marR="0" lvl="2" indent="0" algn="r" rtl="0">
              <a:spcBef>
                <a:spcPts val="0"/>
              </a:spcBef>
              <a:buNone/>
              <a:defRPr sz="900" b="0" i="0" u="none" strike="noStrike" cap="none">
                <a:solidFill>
                  <a:srgbClr val="FEFEFE"/>
                </a:solidFill>
                <a:latin typeface="Gill Sans"/>
                <a:ea typeface="Gill Sans"/>
                <a:cs typeface="Gill Sans"/>
                <a:sym typeface="Gill Sans"/>
              </a:defRPr>
            </a:lvl3pPr>
            <a:lvl4pPr marL="0" marR="0" lvl="3" indent="0" algn="r" rtl="0">
              <a:spcBef>
                <a:spcPts val="0"/>
              </a:spcBef>
              <a:buNone/>
              <a:defRPr sz="900" b="0" i="0" u="none" strike="noStrike" cap="none">
                <a:solidFill>
                  <a:srgbClr val="FEFEFE"/>
                </a:solidFill>
                <a:latin typeface="Gill Sans"/>
                <a:ea typeface="Gill Sans"/>
                <a:cs typeface="Gill Sans"/>
                <a:sym typeface="Gill Sans"/>
              </a:defRPr>
            </a:lvl4pPr>
            <a:lvl5pPr marL="0" marR="0" lvl="4" indent="0" algn="r" rtl="0">
              <a:spcBef>
                <a:spcPts val="0"/>
              </a:spcBef>
              <a:buNone/>
              <a:defRPr sz="900" b="0" i="0" u="none" strike="noStrike" cap="none">
                <a:solidFill>
                  <a:srgbClr val="FEFEFE"/>
                </a:solidFill>
                <a:latin typeface="Gill Sans"/>
                <a:ea typeface="Gill Sans"/>
                <a:cs typeface="Gill Sans"/>
                <a:sym typeface="Gill Sans"/>
              </a:defRPr>
            </a:lvl5pPr>
            <a:lvl6pPr marL="0" marR="0" lvl="5" indent="0" algn="r" rtl="0">
              <a:spcBef>
                <a:spcPts val="0"/>
              </a:spcBef>
              <a:buNone/>
              <a:defRPr sz="900" b="0" i="0" u="none" strike="noStrike" cap="none">
                <a:solidFill>
                  <a:srgbClr val="FEFEFE"/>
                </a:solidFill>
                <a:latin typeface="Gill Sans"/>
                <a:ea typeface="Gill Sans"/>
                <a:cs typeface="Gill Sans"/>
                <a:sym typeface="Gill Sans"/>
              </a:defRPr>
            </a:lvl6pPr>
            <a:lvl7pPr marL="0" marR="0" lvl="6" indent="0" algn="r" rtl="0">
              <a:spcBef>
                <a:spcPts val="0"/>
              </a:spcBef>
              <a:buNone/>
              <a:defRPr sz="900" b="0" i="0" u="none" strike="noStrike" cap="none">
                <a:solidFill>
                  <a:srgbClr val="FEFEFE"/>
                </a:solidFill>
                <a:latin typeface="Gill Sans"/>
                <a:ea typeface="Gill Sans"/>
                <a:cs typeface="Gill Sans"/>
                <a:sym typeface="Gill Sans"/>
              </a:defRPr>
            </a:lvl7pPr>
            <a:lvl8pPr marL="0" marR="0" lvl="7" indent="0" algn="r" rtl="0">
              <a:spcBef>
                <a:spcPts val="0"/>
              </a:spcBef>
              <a:buNone/>
              <a:defRPr sz="900" b="0" i="0" u="none" strike="noStrike" cap="none">
                <a:solidFill>
                  <a:srgbClr val="FEFEFE"/>
                </a:solidFill>
                <a:latin typeface="Gill Sans"/>
                <a:ea typeface="Gill Sans"/>
                <a:cs typeface="Gill Sans"/>
                <a:sym typeface="Gill Sans"/>
              </a:defRPr>
            </a:lvl8pPr>
            <a:lvl9pPr marL="0" marR="0" lvl="8" indent="0" algn="r" rtl="0">
              <a:spcBef>
                <a:spcPts val="0"/>
              </a:spcBef>
              <a:buNone/>
              <a:defRPr sz="900" b="0" i="0" u="none" strike="noStrike" cap="none">
                <a:solidFill>
                  <a:srgbClr val="FEFEFE"/>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
        <p:nvSpPr>
          <p:cNvPr id="11" name="Google Shape;11;p10"/>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0"/>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10"/>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
        <p:cNvGrpSpPr/>
        <p:nvPr/>
      </p:nvGrpSpPr>
      <p:grpSpPr>
        <a:xfrm>
          <a:off x="0" y="0"/>
          <a:ext cx="0" cy="0"/>
          <a:chOff x="0" y="0"/>
          <a:chExt cx="0" cy="0"/>
        </a:xfrm>
      </p:grpSpPr>
      <p:sp>
        <p:nvSpPr>
          <p:cNvPr id="21" name="Google Shape;21;p9"/>
          <p:cNvSpPr txBox="1">
            <a:spLocks noGrp="1"/>
          </p:cNvSpPr>
          <p:nvPr>
            <p:ph type="title"/>
          </p:nvPr>
        </p:nvSpPr>
        <p:spPr>
          <a:xfrm>
            <a:off x="581192" y="705124"/>
            <a:ext cx="11029616" cy="1189554"/>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3F3F3F"/>
              </a:buClr>
              <a:buSzPts val="2800"/>
              <a:buFont typeface="Gill Sans"/>
              <a:buNone/>
              <a:defRPr sz="2800" b="0" i="0" u="none" strike="noStrike" cap="none">
                <a:solidFill>
                  <a:srgbClr val="3F3F3F"/>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22" name="Google Shape;22;p9"/>
          <p:cNvSpPr txBox="1">
            <a:spLocks noGrp="1"/>
          </p:cNvSpPr>
          <p:nvPr>
            <p:ph type="body" idx="1"/>
          </p:nvPr>
        </p:nvSpPr>
        <p:spPr>
          <a:xfrm>
            <a:off x="581192" y="2336002"/>
            <a:ext cx="11029616" cy="3652047"/>
          </a:xfrm>
          <a:prstGeom prst="rect">
            <a:avLst/>
          </a:prstGeom>
          <a:noFill/>
          <a:ln>
            <a:noFill/>
          </a:ln>
        </p:spPr>
        <p:txBody>
          <a:bodyPr spcFirstLastPara="1" wrap="square" lIns="91425" tIns="45700" rIns="91425" bIns="45700" anchor="ctr" anchorCtr="0">
            <a:normAutofit/>
          </a:bodyPr>
          <a:lstStyle>
            <a:lvl1pPr marL="457200" marR="0" lvl="0" indent="-333756" algn="l" rtl="0">
              <a:lnSpc>
                <a:spcPct val="100000"/>
              </a:lnSpc>
              <a:spcBef>
                <a:spcPts val="360"/>
              </a:spcBef>
              <a:spcAft>
                <a:spcPts val="0"/>
              </a:spcAft>
              <a:buClr>
                <a:schemeClr val="accent1"/>
              </a:buClr>
              <a:buSzPts val="1656"/>
              <a:buFont typeface="Noto Sans Symbols"/>
              <a:buChar char="◼"/>
              <a:defRPr sz="1800" b="0" i="0" u="none" strike="noStrike" cap="none">
                <a:solidFill>
                  <a:srgbClr val="3F3F3F"/>
                </a:solidFill>
                <a:latin typeface="Gill Sans"/>
                <a:ea typeface="Gill Sans"/>
                <a:cs typeface="Gill Sans"/>
                <a:sym typeface="Gill Sans"/>
              </a:defRPr>
            </a:lvl1pPr>
            <a:lvl2pPr marL="914400" marR="0" lvl="1" indent="-322072" algn="l" rtl="0">
              <a:spcBef>
                <a:spcPts val="600"/>
              </a:spcBef>
              <a:spcAft>
                <a:spcPts val="0"/>
              </a:spcAft>
              <a:buClr>
                <a:schemeClr val="accent1"/>
              </a:buClr>
              <a:buSzPts val="1472"/>
              <a:buFont typeface="Noto Sans Symbols"/>
              <a:buChar char="◼"/>
              <a:defRPr sz="1600" b="0" i="0" u="none" strike="noStrike" cap="none">
                <a:solidFill>
                  <a:srgbClr val="3F3F3F"/>
                </a:solidFill>
                <a:latin typeface="Gill Sans"/>
                <a:ea typeface="Gill Sans"/>
                <a:cs typeface="Gill Sans"/>
                <a:sym typeface="Gill Sans"/>
              </a:defRPr>
            </a:lvl2pPr>
            <a:lvl3pPr marL="1371600" marR="0" lvl="2" indent="-310388" algn="l" rtl="0">
              <a:spcBef>
                <a:spcPts val="600"/>
              </a:spcBef>
              <a:spcAft>
                <a:spcPts val="0"/>
              </a:spcAft>
              <a:buClr>
                <a:schemeClr val="accent1"/>
              </a:buClr>
              <a:buSzPts val="1288"/>
              <a:buFont typeface="Noto Sans Symbols"/>
              <a:buChar char="◼"/>
              <a:defRPr sz="1400" b="0" i="0" u="none" strike="noStrike" cap="none">
                <a:solidFill>
                  <a:srgbClr val="3F3F3F"/>
                </a:solidFill>
                <a:latin typeface="Gill Sans"/>
                <a:ea typeface="Gill Sans"/>
                <a:cs typeface="Gill Sans"/>
                <a:sym typeface="Gill Sans"/>
              </a:defRPr>
            </a:lvl3pPr>
            <a:lvl4pPr marL="1828800" marR="0" lvl="3" indent="-298703" algn="l" rtl="0">
              <a:spcBef>
                <a:spcPts val="600"/>
              </a:spcBef>
              <a:spcAft>
                <a:spcPts val="0"/>
              </a:spcAft>
              <a:buClr>
                <a:schemeClr val="accent1"/>
              </a:buClr>
              <a:buSzPts val="1104"/>
              <a:buFont typeface="Noto Sans Symbols"/>
              <a:buChar char="◼"/>
              <a:defRPr sz="1200" b="0" i="0" u="none" strike="noStrike" cap="none">
                <a:solidFill>
                  <a:srgbClr val="3F3F3F"/>
                </a:solidFill>
                <a:latin typeface="Gill Sans"/>
                <a:ea typeface="Gill Sans"/>
                <a:cs typeface="Gill Sans"/>
                <a:sym typeface="Gill Sans"/>
              </a:defRPr>
            </a:lvl4pPr>
            <a:lvl5pPr marL="2286000" marR="0" lvl="4" indent="-298704" algn="l" rtl="0">
              <a:spcBef>
                <a:spcPts val="600"/>
              </a:spcBef>
              <a:spcAft>
                <a:spcPts val="0"/>
              </a:spcAft>
              <a:buClr>
                <a:schemeClr val="accent1"/>
              </a:buClr>
              <a:buSzPts val="1104"/>
              <a:buFont typeface="Noto Sans Symbols"/>
              <a:buChar char="◼"/>
              <a:defRPr sz="1200" b="0" i="0" u="none" strike="noStrike" cap="none">
                <a:solidFill>
                  <a:srgbClr val="3F3F3F"/>
                </a:solidFill>
                <a:latin typeface="Gill Sans"/>
                <a:ea typeface="Gill Sans"/>
                <a:cs typeface="Gill Sans"/>
                <a:sym typeface="Gill Sans"/>
              </a:defRPr>
            </a:lvl5pPr>
            <a:lvl6pPr marL="2743200" marR="0" lvl="5"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6pPr>
            <a:lvl7pPr marL="3200400" marR="0" lvl="6"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7pPr>
            <a:lvl8pPr marL="3657600" marR="0" lvl="7" indent="-298703"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8pPr>
            <a:lvl9pPr marL="4114800" marR="0" lvl="8" indent="-298703" algn="l" rtl="0">
              <a:spcBef>
                <a:spcPts val="600"/>
              </a:spcBef>
              <a:spcAft>
                <a:spcPts val="60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9pPr>
          </a:lstStyle>
          <a:p>
            <a:endParaRPr/>
          </a:p>
        </p:txBody>
      </p:sp>
      <p:sp>
        <p:nvSpPr>
          <p:cNvPr id="23" name="Google Shape;23;p9"/>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3F3F3F"/>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4" name="Google Shape;24;p9"/>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3F3F3F"/>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5" name="Google Shape;25;p9"/>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3F3F3F"/>
                </a:solidFill>
                <a:latin typeface="Gill Sans"/>
                <a:ea typeface="Gill Sans"/>
                <a:cs typeface="Gill Sans"/>
                <a:sym typeface="Gill Sans"/>
              </a:defRPr>
            </a:lvl1pPr>
            <a:lvl2pPr marL="0" marR="0" lvl="1" indent="0" algn="r" rtl="0">
              <a:spcBef>
                <a:spcPts val="0"/>
              </a:spcBef>
              <a:buNone/>
              <a:defRPr sz="900" b="0" i="0" u="none" strike="noStrike" cap="none">
                <a:solidFill>
                  <a:srgbClr val="3F3F3F"/>
                </a:solidFill>
                <a:latin typeface="Gill Sans"/>
                <a:ea typeface="Gill Sans"/>
                <a:cs typeface="Gill Sans"/>
                <a:sym typeface="Gill Sans"/>
              </a:defRPr>
            </a:lvl2pPr>
            <a:lvl3pPr marL="0" marR="0" lvl="2" indent="0" algn="r" rtl="0">
              <a:spcBef>
                <a:spcPts val="0"/>
              </a:spcBef>
              <a:buNone/>
              <a:defRPr sz="900" b="0" i="0" u="none" strike="noStrike" cap="none">
                <a:solidFill>
                  <a:srgbClr val="3F3F3F"/>
                </a:solidFill>
                <a:latin typeface="Gill Sans"/>
                <a:ea typeface="Gill Sans"/>
                <a:cs typeface="Gill Sans"/>
                <a:sym typeface="Gill Sans"/>
              </a:defRPr>
            </a:lvl3pPr>
            <a:lvl4pPr marL="0" marR="0" lvl="3" indent="0" algn="r" rtl="0">
              <a:spcBef>
                <a:spcPts val="0"/>
              </a:spcBef>
              <a:buNone/>
              <a:defRPr sz="900" b="0" i="0" u="none" strike="noStrike" cap="none">
                <a:solidFill>
                  <a:srgbClr val="3F3F3F"/>
                </a:solidFill>
                <a:latin typeface="Gill Sans"/>
                <a:ea typeface="Gill Sans"/>
                <a:cs typeface="Gill Sans"/>
                <a:sym typeface="Gill Sans"/>
              </a:defRPr>
            </a:lvl4pPr>
            <a:lvl5pPr marL="0" marR="0" lvl="4" indent="0" algn="r" rtl="0">
              <a:spcBef>
                <a:spcPts val="0"/>
              </a:spcBef>
              <a:buNone/>
              <a:defRPr sz="900" b="0" i="0" u="none" strike="noStrike" cap="none">
                <a:solidFill>
                  <a:srgbClr val="3F3F3F"/>
                </a:solidFill>
                <a:latin typeface="Gill Sans"/>
                <a:ea typeface="Gill Sans"/>
                <a:cs typeface="Gill Sans"/>
                <a:sym typeface="Gill Sans"/>
              </a:defRPr>
            </a:lvl5pPr>
            <a:lvl6pPr marL="0" marR="0" lvl="5" indent="0" algn="r" rtl="0">
              <a:spcBef>
                <a:spcPts val="0"/>
              </a:spcBef>
              <a:buNone/>
              <a:defRPr sz="900" b="0" i="0" u="none" strike="noStrike" cap="none">
                <a:solidFill>
                  <a:srgbClr val="3F3F3F"/>
                </a:solidFill>
                <a:latin typeface="Gill Sans"/>
                <a:ea typeface="Gill Sans"/>
                <a:cs typeface="Gill Sans"/>
                <a:sym typeface="Gill Sans"/>
              </a:defRPr>
            </a:lvl6pPr>
            <a:lvl7pPr marL="0" marR="0" lvl="6" indent="0" algn="r" rtl="0">
              <a:spcBef>
                <a:spcPts val="0"/>
              </a:spcBef>
              <a:buNone/>
              <a:defRPr sz="900" b="0" i="0" u="none" strike="noStrike" cap="none">
                <a:solidFill>
                  <a:srgbClr val="3F3F3F"/>
                </a:solidFill>
                <a:latin typeface="Gill Sans"/>
                <a:ea typeface="Gill Sans"/>
                <a:cs typeface="Gill Sans"/>
                <a:sym typeface="Gill Sans"/>
              </a:defRPr>
            </a:lvl7pPr>
            <a:lvl8pPr marL="0" marR="0" lvl="7" indent="0" algn="r" rtl="0">
              <a:spcBef>
                <a:spcPts val="0"/>
              </a:spcBef>
              <a:buNone/>
              <a:defRPr sz="900" b="0" i="0" u="none" strike="noStrike" cap="none">
                <a:solidFill>
                  <a:srgbClr val="3F3F3F"/>
                </a:solidFill>
                <a:latin typeface="Gill Sans"/>
                <a:ea typeface="Gill Sans"/>
                <a:cs typeface="Gill Sans"/>
                <a:sym typeface="Gill Sans"/>
              </a:defRPr>
            </a:lvl8pPr>
            <a:lvl9pPr marL="0" marR="0" lvl="8" indent="0" algn="r" rtl="0">
              <a:spcBef>
                <a:spcPts val="0"/>
              </a:spcBef>
              <a:buNone/>
              <a:defRPr sz="900" b="0" i="0" u="none" strike="noStrike" cap="none">
                <a:solidFill>
                  <a:srgbClr val="3F3F3F"/>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
        <p:nvSpPr>
          <p:cNvPr id="26" name="Google Shape;26;p9"/>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9"/>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9"/>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eb.nvd.nist.gov/view/vuln/detail?vulnId=CVE-2006-0987"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web.nvd.nist.gov/view/vuln/detail?vulnId=CVE-1999-0024"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8"/>
        <p:cNvGrpSpPr/>
        <p:nvPr/>
      </p:nvGrpSpPr>
      <p:grpSpPr>
        <a:xfrm>
          <a:off x="0" y="0"/>
          <a:ext cx="0" cy="0"/>
          <a:chOff x="0" y="0"/>
          <a:chExt cx="0" cy="0"/>
        </a:xfrm>
      </p:grpSpPr>
      <p:sp>
        <p:nvSpPr>
          <p:cNvPr id="109" name="Google Shape;109;p1"/>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
          <p:cNvSpPr/>
          <p:nvPr/>
        </p:nvSpPr>
        <p:spPr>
          <a:xfrm>
            <a:off x="446534" y="3085764"/>
            <a:ext cx="11298932" cy="3338149"/>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
          <p:cNvSpPr/>
          <p:nvPr/>
        </p:nvSpPr>
        <p:spPr>
          <a:xfrm>
            <a:off x="0" y="0"/>
            <a:ext cx="12192000" cy="6858000"/>
          </a:xfrm>
          <a:prstGeom prst="rect">
            <a:avLst/>
          </a:prstGeom>
          <a:solidFill>
            <a:srgbClr val="3C474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14" name="Google Shape;114;p1"/>
          <p:cNvSpPr txBox="1">
            <a:spLocks noGrp="1"/>
          </p:cNvSpPr>
          <p:nvPr>
            <p:ph type="title"/>
          </p:nvPr>
        </p:nvSpPr>
        <p:spPr>
          <a:xfrm>
            <a:off x="783771" y="1066800"/>
            <a:ext cx="5727760" cy="47244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Clr>
                <a:srgbClr val="FFFFFF"/>
              </a:buClr>
              <a:buSzPts val="6600"/>
              <a:buFont typeface="Gill Sans"/>
              <a:buNone/>
            </a:pPr>
            <a:r>
              <a:rPr lang="en-US" sz="6600" b="0" cap="none">
                <a:solidFill>
                  <a:srgbClr val="FFFFFF"/>
                </a:solidFill>
                <a:latin typeface="Gill Sans"/>
                <a:ea typeface="Gill Sans"/>
                <a:cs typeface="Gill Sans"/>
                <a:sym typeface="Gill Sans"/>
              </a:rPr>
              <a:t>FINAL PROJECT TEMPLATE</a:t>
            </a:r>
            <a:endParaRPr/>
          </a:p>
        </p:txBody>
      </p:sp>
      <p:sp>
        <p:nvSpPr>
          <p:cNvPr id="115" name="Google Shape;115;p1"/>
          <p:cNvSpPr/>
          <p:nvPr/>
        </p:nvSpPr>
        <p:spPr>
          <a:xfrm rot="-5400000">
            <a:off x="5171433" y="3396996"/>
            <a:ext cx="3703320"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9"/>
        <p:cNvGrpSpPr/>
        <p:nvPr/>
      </p:nvGrpSpPr>
      <p:grpSpPr>
        <a:xfrm>
          <a:off x="0" y="0"/>
          <a:ext cx="0" cy="0"/>
          <a:chOff x="0" y="0"/>
          <a:chExt cx="0" cy="0"/>
        </a:xfrm>
      </p:grpSpPr>
      <p:sp>
        <p:nvSpPr>
          <p:cNvPr id="120" name="Google Shape;120;p2"/>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0" y="0"/>
            <a:ext cx="12191999" cy="685800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24" name="Google Shape;124;p2"/>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446534" y="597643"/>
            <a:ext cx="3703320" cy="5792922"/>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txBox="1">
            <a:spLocks noGrp="1"/>
          </p:cNvSpPr>
          <p:nvPr>
            <p:ph type="title"/>
          </p:nvPr>
        </p:nvSpPr>
        <p:spPr>
          <a:xfrm>
            <a:off x="771148" y="1037967"/>
            <a:ext cx="3054091" cy="4709131"/>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FFFEFF"/>
              </a:buClr>
              <a:buSzPts val="2800"/>
              <a:buFont typeface="Gill Sans"/>
              <a:buNone/>
            </a:pPr>
            <a:r>
              <a:rPr lang="en-US" sz="2800" b="0" cap="none">
                <a:solidFill>
                  <a:srgbClr val="FFFEFF"/>
                </a:solidFill>
                <a:latin typeface="Gill Sans"/>
                <a:ea typeface="Gill Sans"/>
                <a:cs typeface="Gill Sans"/>
                <a:sym typeface="Gill Sans"/>
              </a:rPr>
              <a:t>THREAT SUMMARY</a:t>
            </a:r>
            <a:endParaRPr/>
          </a:p>
        </p:txBody>
      </p:sp>
      <p:sp>
        <p:nvSpPr>
          <p:cNvPr id="129" name="Google Shape;129;p2"/>
          <p:cNvSpPr txBox="1">
            <a:spLocks noGrp="1"/>
          </p:cNvSpPr>
          <p:nvPr>
            <p:ph type="body" idx="1"/>
          </p:nvPr>
        </p:nvSpPr>
        <p:spPr>
          <a:xfrm>
            <a:off x="4534935" y="1037968"/>
            <a:ext cx="6725899" cy="4820832"/>
          </a:xfrm>
          <a:prstGeom prst="rect">
            <a:avLst/>
          </a:prstGeom>
          <a:noFill/>
          <a:ln>
            <a:noFill/>
          </a:ln>
        </p:spPr>
        <p:txBody>
          <a:bodyPr spcFirstLastPara="1" wrap="square" lIns="91425" tIns="45700" rIns="91425" bIns="45700" anchor="ctr" anchorCtr="0">
            <a:normAutofit fontScale="85000" lnSpcReduction="20000"/>
          </a:bodyPr>
          <a:lstStyle/>
          <a:p>
            <a:pPr marL="0" lvl="0" indent="-93472">
              <a:spcBef>
                <a:spcPts val="0"/>
              </a:spcBef>
              <a:buFont typeface="Noto Sans Symbols"/>
              <a:buChar char="◼"/>
            </a:pPr>
            <a:r>
              <a:rPr lang="en-US" b="1" dirty="0"/>
              <a:t>Summary of Situation:</a:t>
            </a:r>
            <a:r>
              <a:rPr lang="en-US" dirty="0"/>
              <a:t> </a:t>
            </a:r>
            <a:r>
              <a:rPr lang="en-US" dirty="0">
                <a:solidFill>
                  <a:srgbClr val="00B050"/>
                </a:solidFill>
              </a:rPr>
              <a:t>our situation here is there are a lot of people from different hospitals “Hospital A, Hospital B, and Hospital C” will be damaged, because their records “are encrypted” and they are not be able to take the best treatment they need from doctors, also systems are centralized log management systems, Windows systems that contain centralized log files and backups, control systems used to monitor patient stats are no longer available will be damaged.</a:t>
            </a:r>
            <a:endParaRPr dirty="0">
              <a:solidFill>
                <a:srgbClr val="00B050"/>
              </a:solidFill>
            </a:endParaRPr>
          </a:p>
          <a:p>
            <a:pPr marL="0" lvl="0" indent="-93472">
              <a:spcBef>
                <a:spcPts val="920"/>
              </a:spcBef>
              <a:buChar char="◼"/>
            </a:pPr>
            <a:r>
              <a:rPr lang="en-US" b="1" dirty="0"/>
              <a:t>Asset: </a:t>
            </a:r>
            <a:r>
              <a:rPr lang="en-US" dirty="0">
                <a:solidFill>
                  <a:srgbClr val="00B050"/>
                </a:solidFill>
              </a:rPr>
              <a:t>our major asset are the people who needed hospitals “there information”, log management servers and patient systems, control systems used to monitor patient stats.</a:t>
            </a:r>
            <a:endParaRPr b="1" dirty="0">
              <a:solidFill>
                <a:srgbClr val="00B050"/>
              </a:solidFill>
            </a:endParaRPr>
          </a:p>
          <a:p>
            <a:pPr marL="0" lvl="0" indent="-93472">
              <a:spcBef>
                <a:spcPts val="920"/>
              </a:spcBef>
              <a:buChar char="◼"/>
            </a:pPr>
            <a:r>
              <a:rPr lang="en-US" b="1" dirty="0"/>
              <a:t>Impact: </a:t>
            </a:r>
            <a:r>
              <a:rPr lang="en-US" dirty="0">
                <a:solidFill>
                  <a:srgbClr val="00B050"/>
                </a:solidFill>
              </a:rPr>
              <a:t>this attack will impact all CIA triad, </a:t>
            </a:r>
          </a:p>
          <a:p>
            <a:pPr marL="457200" lvl="1" indent="-93472">
              <a:spcBef>
                <a:spcPts val="920"/>
              </a:spcBef>
              <a:buChar char="◼"/>
            </a:pPr>
            <a:r>
              <a:rPr lang="en-US" dirty="0">
                <a:solidFill>
                  <a:srgbClr val="00B050"/>
                </a:solidFill>
              </a:rPr>
              <a:t>Confidentiality, patients' information may be disclosed to the public.</a:t>
            </a:r>
          </a:p>
          <a:p>
            <a:pPr marL="457200" lvl="1" indent="-93472">
              <a:spcBef>
                <a:spcPts val="920"/>
              </a:spcBef>
              <a:buChar char="◼"/>
            </a:pPr>
            <a:r>
              <a:rPr lang="en-US" dirty="0">
                <a:solidFill>
                  <a:srgbClr val="00B050"/>
                </a:solidFill>
              </a:rPr>
              <a:t>Integrity, this will impact information integrity because it’s with the hackers now they can to what ever they want with the data.</a:t>
            </a:r>
          </a:p>
          <a:p>
            <a:pPr marL="457200" lvl="1" indent="-93472">
              <a:spcBef>
                <a:spcPts val="920"/>
              </a:spcBef>
              <a:buChar char="◼"/>
            </a:pPr>
            <a:r>
              <a:rPr lang="en-US" dirty="0">
                <a:solidFill>
                  <a:srgbClr val="00B050"/>
                </a:solidFill>
              </a:rPr>
              <a:t>Availability as we can see there is no access to the information unless we pay one million dollars to the attackers. </a:t>
            </a:r>
            <a:endParaRPr dirty="0">
              <a:solidFill>
                <a:srgbClr val="00B050"/>
              </a:solidFill>
            </a:endParaRPr>
          </a:p>
          <a:p>
            <a:pPr marL="0" lvl="0" indent="-93472">
              <a:spcBef>
                <a:spcPts val="920"/>
              </a:spcBef>
              <a:buFont typeface="Noto Sans Symbols"/>
              <a:buChar char="◼"/>
            </a:pPr>
            <a:r>
              <a:rPr lang="en-US" b="1" dirty="0"/>
              <a:t>Threat Actor: </a:t>
            </a:r>
            <a:r>
              <a:rPr lang="en-US" dirty="0">
                <a:solidFill>
                  <a:srgbClr val="00B050"/>
                </a:solidFill>
              </a:rPr>
              <a:t>we can assume they are an organization or group who aimed to attack big systems “the name of these organization is </a:t>
            </a:r>
            <a:r>
              <a:rPr lang="en-US" i="1" dirty="0">
                <a:solidFill>
                  <a:srgbClr val="00B050"/>
                </a:solidFill>
              </a:rPr>
              <a:t>FIN4 Bit Cryptor</a:t>
            </a:r>
            <a:r>
              <a:rPr lang="en-US" dirty="0">
                <a:solidFill>
                  <a:srgbClr val="00B050"/>
                </a:solidFill>
              </a:rPr>
              <a:t>”, also the employee who opened the hacked email.</a:t>
            </a:r>
            <a:endParaRPr dirty="0">
              <a:solidFill>
                <a:srgbClr val="00B050"/>
              </a:solidFill>
            </a:endParaRPr>
          </a:p>
          <a:p>
            <a:pPr marL="0" lvl="0" indent="-93472">
              <a:spcBef>
                <a:spcPts val="920"/>
              </a:spcBef>
              <a:buFont typeface="Noto Sans Symbols"/>
              <a:buChar char="◼"/>
            </a:pPr>
            <a:r>
              <a:rPr lang="en-US" b="1" dirty="0"/>
              <a:t>Threat Actor Motivation: </a:t>
            </a:r>
            <a:r>
              <a:rPr lang="en-US" dirty="0">
                <a:solidFill>
                  <a:srgbClr val="00B050"/>
                </a:solidFill>
              </a:rPr>
              <a:t>we can assume their major motivation is the money as they wanted one million dollars, we can also assume that they wanted to hurt people who goes to hospitals, also as they called Hacktivists, they want political gains.</a:t>
            </a:r>
            <a:endParaRPr dirty="0">
              <a:solidFill>
                <a:srgbClr val="00B050"/>
              </a:solidFill>
            </a:endParaRPr>
          </a:p>
          <a:p>
            <a:pPr marL="0" lvl="0" indent="-93472">
              <a:spcBef>
                <a:spcPts val="920"/>
              </a:spcBef>
              <a:buChar char="◼"/>
            </a:pPr>
            <a:r>
              <a:rPr lang="en-US" b="1" dirty="0"/>
              <a:t>Common Threat Actor Techniques: </a:t>
            </a:r>
            <a:r>
              <a:rPr lang="en-US" dirty="0">
                <a:solidFill>
                  <a:srgbClr val="00B050"/>
                </a:solidFill>
              </a:rPr>
              <a:t>they accessed the systems and run their ransomware hacker by people from technology department opening an email attachment resource, who has Windows systems that contain centralized log files and backups, unpatched Windows vulnerability.</a:t>
            </a:r>
            <a:endParaRPr dirty="0">
              <a:solidFill>
                <a:srgbClr val="00B050"/>
              </a:solidFill>
            </a:endParaRPr>
          </a:p>
          <a:p>
            <a:pPr marL="0" lvl="0" indent="0" algn="l" rtl="0">
              <a:lnSpc>
                <a:spcPct val="100000"/>
              </a:lnSpc>
              <a:spcBef>
                <a:spcPts val="920"/>
              </a:spcBef>
              <a:spcAft>
                <a:spcPts val="0"/>
              </a:spcAft>
              <a:buNone/>
            </a:pPr>
            <a:endParaRPr dirty="0"/>
          </a:p>
          <a:p>
            <a:pPr marL="0" lvl="0" indent="0" algn="l" rtl="0">
              <a:lnSpc>
                <a:spcPct val="100000"/>
              </a:lnSpc>
              <a:spcBef>
                <a:spcPts val="920"/>
              </a:spcBef>
              <a:spcAft>
                <a:spcPts val="0"/>
              </a:spcAft>
              <a:buSzPts val="1472"/>
              <a:buFont typeface="Noto Sans Symbols"/>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3"/>
        <p:cNvGrpSpPr/>
        <p:nvPr/>
      </p:nvGrpSpPr>
      <p:grpSpPr>
        <a:xfrm>
          <a:off x="0" y="0"/>
          <a:ext cx="0" cy="0"/>
          <a:chOff x="0" y="0"/>
          <a:chExt cx="0" cy="0"/>
        </a:xfrm>
      </p:grpSpPr>
      <p:sp>
        <p:nvSpPr>
          <p:cNvPr id="134" name="Google Shape;134;p3"/>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0" y="338203"/>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38" name="Google Shape;138;p3"/>
          <p:cNvSpPr txBox="1">
            <a:spLocks noGrp="1"/>
          </p:cNvSpPr>
          <p:nvPr>
            <p:ph type="title"/>
          </p:nvPr>
        </p:nvSpPr>
        <p:spPr>
          <a:xfrm>
            <a:off x="581193" y="702156"/>
            <a:ext cx="4076153" cy="515664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2800"/>
              <a:buFont typeface="Gill Sans"/>
              <a:buNone/>
            </a:pPr>
            <a:r>
              <a:rPr lang="en-US" sz="2800" b="0" cap="none" dirty="0">
                <a:solidFill>
                  <a:schemeClr val="dk2"/>
                </a:solidFill>
                <a:latin typeface="Gill Sans"/>
                <a:ea typeface="Gill Sans"/>
                <a:cs typeface="Gill Sans"/>
                <a:sym typeface="Gill Sans"/>
              </a:rPr>
              <a:t>VULNERABILITY SCANNING TARGETS</a:t>
            </a:r>
            <a:endParaRPr dirty="0"/>
          </a:p>
        </p:txBody>
      </p:sp>
      <p:sp>
        <p:nvSpPr>
          <p:cNvPr id="139" name="Google Shape;139;p3"/>
          <p:cNvSpPr/>
          <p:nvPr/>
        </p:nvSpPr>
        <p:spPr>
          <a:xfrm>
            <a:off x="446533" y="457199"/>
            <a:ext cx="4210812" cy="949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4776743" y="457201"/>
            <a:ext cx="6834067" cy="94996"/>
          </a:xfrm>
          <a:prstGeom prst="rect">
            <a:avLst/>
          </a:prstGeom>
          <a:solidFill>
            <a:srgbClr val="3C4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txBox="1">
            <a:spLocks noGrp="1"/>
          </p:cNvSpPr>
          <p:nvPr>
            <p:ph type="body" idx="1"/>
          </p:nvPr>
        </p:nvSpPr>
        <p:spPr>
          <a:xfrm>
            <a:off x="4776743" y="702156"/>
            <a:ext cx="6484091" cy="5156643"/>
          </a:xfrm>
          <a:prstGeom prst="rect">
            <a:avLst/>
          </a:prstGeom>
          <a:noFill/>
          <a:ln>
            <a:noFill/>
          </a:ln>
        </p:spPr>
        <p:txBody>
          <a:bodyPr spcFirstLastPara="1" wrap="square" lIns="91425" tIns="45700" rIns="91425" bIns="45700" anchor="ctr" anchorCtr="0">
            <a:normAutofit/>
          </a:bodyPr>
          <a:lstStyle/>
          <a:p>
            <a:pPr marL="0" lvl="0" indent="-93472" algn="l" rtl="0">
              <a:lnSpc>
                <a:spcPct val="100000"/>
              </a:lnSpc>
              <a:spcBef>
                <a:spcPts val="0"/>
              </a:spcBef>
              <a:spcAft>
                <a:spcPts val="0"/>
              </a:spcAft>
              <a:buSzPts val="1472"/>
              <a:buFont typeface="Noto Sans Symbols"/>
              <a:buChar char="◼"/>
            </a:pPr>
            <a:r>
              <a:rPr lang="en-US" b="1" dirty="0"/>
              <a:t>Summary of scan targets:</a:t>
            </a:r>
            <a:endParaRPr dirty="0"/>
          </a:p>
          <a:p>
            <a:pPr marL="457200" lvl="1" indent="-70104" algn="l" rtl="0">
              <a:spcBef>
                <a:spcPts val="840"/>
              </a:spcBef>
              <a:spcAft>
                <a:spcPts val="0"/>
              </a:spcAft>
              <a:buSzPts val="1104"/>
              <a:buFont typeface="Noto Sans Symbols"/>
              <a:buChar char="◼"/>
            </a:pPr>
            <a:r>
              <a:rPr lang="en-US" dirty="0"/>
              <a:t>Number of devices scanned: </a:t>
            </a:r>
            <a:r>
              <a:rPr lang="en-US" dirty="0">
                <a:solidFill>
                  <a:srgbClr val="00B050"/>
                </a:solidFill>
              </a:rPr>
              <a:t>one device</a:t>
            </a:r>
            <a:endParaRPr dirty="0">
              <a:solidFill>
                <a:srgbClr val="00B050"/>
              </a:solidFill>
            </a:endParaRPr>
          </a:p>
          <a:p>
            <a:pPr marL="457200" lvl="1" indent="-70104" algn="l" rtl="0">
              <a:spcBef>
                <a:spcPts val="840"/>
              </a:spcBef>
              <a:spcAft>
                <a:spcPts val="0"/>
              </a:spcAft>
              <a:buSzPts val="1104"/>
              <a:buFont typeface="Noto Sans Symbols"/>
              <a:buChar char="◼"/>
            </a:pPr>
            <a:r>
              <a:rPr lang="en-US" dirty="0"/>
              <a:t>Device type: </a:t>
            </a:r>
            <a:r>
              <a:rPr lang="en-US" dirty="0">
                <a:solidFill>
                  <a:srgbClr val="00B050"/>
                </a:solidFill>
              </a:rPr>
              <a:t>Microsoft OS</a:t>
            </a:r>
            <a:endParaRPr dirty="0">
              <a:solidFill>
                <a:srgbClr val="00B050"/>
              </a:solidFill>
            </a:endParaRPr>
          </a:p>
          <a:p>
            <a:pPr marL="457200" lvl="1" indent="-70104" algn="l" rtl="0">
              <a:spcBef>
                <a:spcPts val="840"/>
              </a:spcBef>
              <a:spcAft>
                <a:spcPts val="0"/>
              </a:spcAft>
              <a:buSzPts val="1104"/>
              <a:buFont typeface="Noto Sans Symbols"/>
              <a:buChar char="◼"/>
            </a:pPr>
            <a:r>
              <a:rPr lang="en-US" dirty="0"/>
              <a:t>Primary purpose of device: (describe what the devices are used for and what kind of data might be on them) </a:t>
            </a:r>
            <a:r>
              <a:rPr lang="en-US" dirty="0">
                <a:solidFill>
                  <a:srgbClr val="00B050"/>
                </a:solidFill>
              </a:rPr>
              <a:t>the device stored the logs and information that may be useful to the attackers.</a:t>
            </a:r>
            <a:endParaRPr dirty="0">
              <a:solidFill>
                <a:srgbClr val="00B050"/>
              </a:solidFill>
            </a:endParaRPr>
          </a:p>
          <a:p>
            <a:pPr marL="0" lvl="0" indent="0" algn="l" rtl="0">
              <a:lnSpc>
                <a:spcPct val="100000"/>
              </a:lnSpc>
              <a:spcBef>
                <a:spcPts val="920"/>
              </a:spcBef>
              <a:spcAft>
                <a:spcPts val="0"/>
              </a:spcAft>
              <a:buSzPts val="1472"/>
              <a:buNone/>
            </a:pPr>
            <a:endParaRPr dirty="0"/>
          </a:p>
        </p:txBody>
      </p:sp>
      <p:pic>
        <p:nvPicPr>
          <p:cNvPr id="3" name="Picture 2" descr="Graphical user interface, application&#10;&#10;Description automatically generated">
            <a:extLst>
              <a:ext uri="{FF2B5EF4-FFF2-40B4-BE49-F238E27FC236}">
                <a16:creationId xmlns:a16="http://schemas.microsoft.com/office/drawing/2014/main" id="{22A39B6D-FE15-C04A-B119-7CC0BCC4E40A}"/>
              </a:ext>
            </a:extLst>
          </p:cNvPr>
          <p:cNvPicPr>
            <a:picLocks noChangeAspect="1"/>
          </p:cNvPicPr>
          <p:nvPr/>
        </p:nvPicPr>
        <p:blipFill>
          <a:blip r:embed="rId3"/>
          <a:stretch>
            <a:fillRect/>
          </a:stretch>
        </p:blipFill>
        <p:spPr>
          <a:xfrm>
            <a:off x="2556055" y="4082142"/>
            <a:ext cx="4442400" cy="2776500"/>
          </a:xfrm>
          <a:prstGeom prst="rect">
            <a:avLst/>
          </a:prstGeom>
        </p:spPr>
      </p:pic>
      <p:pic>
        <p:nvPicPr>
          <p:cNvPr id="5" name="Picture 4" descr="Graphical user interface, application, website&#10;&#10;Description automatically generated">
            <a:extLst>
              <a:ext uri="{FF2B5EF4-FFF2-40B4-BE49-F238E27FC236}">
                <a16:creationId xmlns:a16="http://schemas.microsoft.com/office/drawing/2014/main" id="{86AC167A-6FDD-9947-9D15-76286F5BBAEA}"/>
              </a:ext>
            </a:extLst>
          </p:cNvPr>
          <p:cNvPicPr>
            <a:picLocks noChangeAspect="1"/>
          </p:cNvPicPr>
          <p:nvPr/>
        </p:nvPicPr>
        <p:blipFill>
          <a:blip r:embed="rId4"/>
          <a:stretch>
            <a:fillRect/>
          </a:stretch>
        </p:blipFill>
        <p:spPr>
          <a:xfrm>
            <a:off x="7285044" y="4082142"/>
            <a:ext cx="4441373" cy="277585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5"/>
        <p:cNvGrpSpPr/>
        <p:nvPr/>
      </p:nvGrpSpPr>
      <p:grpSpPr>
        <a:xfrm>
          <a:off x="0" y="0"/>
          <a:ext cx="0" cy="0"/>
          <a:chOff x="0" y="0"/>
          <a:chExt cx="0" cy="0"/>
        </a:xfrm>
      </p:grpSpPr>
      <p:sp>
        <p:nvSpPr>
          <p:cNvPr id="146" name="Google Shape;146;p4"/>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0" y="338203"/>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50" name="Google Shape;150;p4"/>
          <p:cNvSpPr txBox="1">
            <a:spLocks noGrp="1"/>
          </p:cNvSpPr>
          <p:nvPr>
            <p:ph type="title"/>
          </p:nvPr>
        </p:nvSpPr>
        <p:spPr>
          <a:xfrm>
            <a:off x="581193" y="702156"/>
            <a:ext cx="4076153" cy="515664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2800"/>
              <a:buFont typeface="Gill Sans"/>
              <a:buNone/>
            </a:pPr>
            <a:r>
              <a:rPr lang="en-US" sz="2800" b="0" cap="none">
                <a:solidFill>
                  <a:schemeClr val="dk2"/>
                </a:solidFill>
                <a:latin typeface="Gill Sans"/>
                <a:ea typeface="Gill Sans"/>
                <a:cs typeface="Gill Sans"/>
                <a:sym typeface="Gill Sans"/>
              </a:rPr>
              <a:t>VULNERABILITY SCAN RESULTS</a:t>
            </a:r>
            <a:endParaRPr/>
          </a:p>
        </p:txBody>
      </p:sp>
      <p:sp>
        <p:nvSpPr>
          <p:cNvPr id="151" name="Google Shape;151;p4"/>
          <p:cNvSpPr/>
          <p:nvPr/>
        </p:nvSpPr>
        <p:spPr>
          <a:xfrm>
            <a:off x="446533" y="457199"/>
            <a:ext cx="4210812" cy="949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4776743" y="457201"/>
            <a:ext cx="6834067" cy="94996"/>
          </a:xfrm>
          <a:prstGeom prst="rect">
            <a:avLst/>
          </a:prstGeom>
          <a:solidFill>
            <a:srgbClr val="3C4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txBox="1">
            <a:spLocks noGrp="1"/>
          </p:cNvSpPr>
          <p:nvPr>
            <p:ph type="body" idx="1"/>
          </p:nvPr>
        </p:nvSpPr>
        <p:spPr>
          <a:xfrm>
            <a:off x="4776743" y="702156"/>
            <a:ext cx="6484091" cy="5156643"/>
          </a:xfrm>
          <a:prstGeom prst="rect">
            <a:avLst/>
          </a:prstGeom>
          <a:noFill/>
          <a:ln>
            <a:noFill/>
          </a:ln>
        </p:spPr>
        <p:txBody>
          <a:bodyPr spcFirstLastPara="1" wrap="square" lIns="91425" tIns="45700" rIns="91425" bIns="45700" anchor="ctr" anchorCtr="0">
            <a:normAutofit/>
          </a:bodyPr>
          <a:lstStyle/>
          <a:p>
            <a:pPr marL="0" lvl="0" indent="-93472" algn="l" rtl="0">
              <a:lnSpc>
                <a:spcPct val="100000"/>
              </a:lnSpc>
              <a:spcBef>
                <a:spcPts val="0"/>
              </a:spcBef>
              <a:spcAft>
                <a:spcPts val="0"/>
              </a:spcAft>
              <a:buSzPts val="1472"/>
              <a:buFont typeface="Noto Sans Symbols"/>
              <a:buChar char="◼"/>
            </a:pPr>
            <a:r>
              <a:rPr lang="en-US" b="1" dirty="0"/>
              <a:t>Summary of findings:</a:t>
            </a:r>
            <a:endParaRPr dirty="0"/>
          </a:p>
          <a:p>
            <a:pPr marL="457200" lvl="1" indent="-70104" algn="l" rtl="0">
              <a:spcBef>
                <a:spcPts val="840"/>
              </a:spcBef>
              <a:spcAft>
                <a:spcPts val="0"/>
              </a:spcAft>
              <a:buSzPts val="1104"/>
              <a:buFont typeface="Noto Sans Symbols"/>
              <a:buChar char="◼"/>
            </a:pPr>
            <a:r>
              <a:rPr lang="en-US" dirty="0"/>
              <a:t>Total number of actionable findings: </a:t>
            </a:r>
            <a:endParaRPr dirty="0"/>
          </a:p>
          <a:p>
            <a:pPr marL="914400" lvl="2" indent="-58419" algn="l" rtl="0">
              <a:spcBef>
                <a:spcPts val="800"/>
              </a:spcBef>
              <a:spcAft>
                <a:spcPts val="0"/>
              </a:spcAft>
              <a:buSzPts val="920"/>
              <a:buFont typeface="Noto Sans Symbols"/>
              <a:buChar char="◼"/>
            </a:pPr>
            <a:r>
              <a:rPr lang="en-US" dirty="0"/>
              <a:t>Critical: </a:t>
            </a:r>
            <a:r>
              <a:rPr lang="en-US" dirty="0">
                <a:solidFill>
                  <a:srgbClr val="00B050"/>
                </a:solidFill>
              </a:rPr>
              <a:t>0</a:t>
            </a:r>
            <a:endParaRPr dirty="0">
              <a:solidFill>
                <a:srgbClr val="00B050"/>
              </a:solidFill>
            </a:endParaRPr>
          </a:p>
          <a:p>
            <a:pPr marL="914400" lvl="2" indent="-58419" algn="l" rtl="0">
              <a:spcBef>
                <a:spcPts val="800"/>
              </a:spcBef>
              <a:spcAft>
                <a:spcPts val="0"/>
              </a:spcAft>
              <a:buSzPts val="920"/>
              <a:buFont typeface="Noto Sans Symbols"/>
              <a:buChar char="◼"/>
            </a:pPr>
            <a:r>
              <a:rPr lang="en-US" dirty="0"/>
              <a:t>High: </a:t>
            </a:r>
            <a:r>
              <a:rPr lang="en-US" dirty="0">
                <a:solidFill>
                  <a:srgbClr val="00B050"/>
                </a:solidFill>
              </a:rPr>
              <a:t>0</a:t>
            </a:r>
            <a:endParaRPr dirty="0">
              <a:solidFill>
                <a:srgbClr val="00B050"/>
              </a:solidFill>
            </a:endParaRPr>
          </a:p>
          <a:p>
            <a:pPr marL="914400" lvl="2" indent="-58419" algn="l" rtl="0">
              <a:spcBef>
                <a:spcPts val="800"/>
              </a:spcBef>
              <a:spcAft>
                <a:spcPts val="0"/>
              </a:spcAft>
              <a:buSzPts val="920"/>
              <a:buFont typeface="Noto Sans Symbols"/>
              <a:buChar char="◼"/>
            </a:pPr>
            <a:r>
              <a:rPr lang="en-US" dirty="0"/>
              <a:t>Medium: </a:t>
            </a:r>
            <a:r>
              <a:rPr lang="en-US" dirty="0">
                <a:solidFill>
                  <a:srgbClr val="00B050"/>
                </a:solidFill>
              </a:rPr>
              <a:t>2</a:t>
            </a:r>
            <a:endParaRPr dirty="0"/>
          </a:p>
          <a:p>
            <a:pPr marL="914400" lvl="2" indent="-58419" algn="l" rtl="0">
              <a:spcBef>
                <a:spcPts val="800"/>
              </a:spcBef>
              <a:spcAft>
                <a:spcPts val="0"/>
              </a:spcAft>
              <a:buSzPts val="920"/>
              <a:buFont typeface="Noto Sans Symbols"/>
              <a:buChar char="◼"/>
            </a:pPr>
            <a:r>
              <a:rPr lang="en-US" dirty="0"/>
              <a:t>Low: </a:t>
            </a:r>
            <a:r>
              <a:rPr lang="en-US" dirty="0">
                <a:solidFill>
                  <a:srgbClr val="00B050"/>
                </a:solidFill>
              </a:rPr>
              <a:t>1</a:t>
            </a:r>
            <a:endParaRPr dirty="0"/>
          </a:p>
        </p:txBody>
      </p:sp>
      <p:pic>
        <p:nvPicPr>
          <p:cNvPr id="3" name="Picture 2" descr="Graphical user interface, text, application&#10;&#10;Description automatically generated">
            <a:extLst>
              <a:ext uri="{FF2B5EF4-FFF2-40B4-BE49-F238E27FC236}">
                <a16:creationId xmlns:a16="http://schemas.microsoft.com/office/drawing/2014/main" id="{68726ED7-C5E7-A742-9A43-F901EF774040}"/>
              </a:ext>
            </a:extLst>
          </p:cNvPr>
          <p:cNvPicPr>
            <a:picLocks noChangeAspect="1"/>
          </p:cNvPicPr>
          <p:nvPr/>
        </p:nvPicPr>
        <p:blipFill>
          <a:blip r:embed="rId3"/>
          <a:stretch>
            <a:fillRect/>
          </a:stretch>
        </p:blipFill>
        <p:spPr>
          <a:xfrm>
            <a:off x="6818434" y="4081500"/>
            <a:ext cx="4442400" cy="27765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7"/>
        <p:cNvGrpSpPr/>
        <p:nvPr/>
      </p:nvGrpSpPr>
      <p:grpSpPr>
        <a:xfrm>
          <a:off x="0" y="0"/>
          <a:ext cx="0" cy="0"/>
          <a:chOff x="0" y="0"/>
          <a:chExt cx="0" cy="0"/>
        </a:xfrm>
      </p:grpSpPr>
      <p:sp>
        <p:nvSpPr>
          <p:cNvPr id="158" name="Google Shape;158;p5"/>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62" name="Google Shape;162;p5"/>
          <p:cNvSpPr txBox="1">
            <a:spLocks noGrp="1"/>
          </p:cNvSpPr>
          <p:nvPr>
            <p:ph type="title"/>
          </p:nvPr>
        </p:nvSpPr>
        <p:spPr>
          <a:xfrm>
            <a:off x="581193" y="702156"/>
            <a:ext cx="4076153" cy="515664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2800"/>
              <a:buFont typeface="Gill Sans"/>
              <a:buNone/>
            </a:pPr>
            <a:r>
              <a:rPr lang="en-US" sz="2800" b="0" cap="none">
                <a:solidFill>
                  <a:schemeClr val="dk2"/>
                </a:solidFill>
                <a:latin typeface="Gill Sans"/>
                <a:ea typeface="Gill Sans"/>
                <a:cs typeface="Gill Sans"/>
                <a:sym typeface="Gill Sans"/>
              </a:rPr>
              <a:t>REMEDIATION RECOMMENDATION</a:t>
            </a:r>
            <a:endParaRPr/>
          </a:p>
        </p:txBody>
      </p:sp>
      <p:sp>
        <p:nvSpPr>
          <p:cNvPr id="163" name="Google Shape;163;p5"/>
          <p:cNvSpPr/>
          <p:nvPr/>
        </p:nvSpPr>
        <p:spPr>
          <a:xfrm>
            <a:off x="446533" y="457199"/>
            <a:ext cx="4210812" cy="949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4776743" y="457201"/>
            <a:ext cx="6834067" cy="94996"/>
          </a:xfrm>
          <a:prstGeom prst="rect">
            <a:avLst/>
          </a:prstGeom>
          <a:solidFill>
            <a:srgbClr val="3C4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txBox="1">
            <a:spLocks noGrp="1"/>
          </p:cNvSpPr>
          <p:nvPr>
            <p:ph type="body" idx="1"/>
          </p:nvPr>
        </p:nvSpPr>
        <p:spPr>
          <a:xfrm>
            <a:off x="4776743" y="702157"/>
            <a:ext cx="6484091" cy="335384"/>
          </a:xfrm>
          <a:prstGeom prst="rect">
            <a:avLst/>
          </a:prstGeom>
          <a:noFill/>
          <a:ln>
            <a:noFill/>
          </a:ln>
        </p:spPr>
        <p:txBody>
          <a:bodyPr spcFirstLastPara="1" wrap="square" lIns="91425" tIns="45700" rIns="91425" bIns="45700" anchor="ctr" anchorCtr="0">
            <a:normAutofit/>
          </a:bodyPr>
          <a:lstStyle/>
          <a:p>
            <a:pPr marL="0" lvl="0" indent="-93472" algn="l" rtl="0">
              <a:lnSpc>
                <a:spcPct val="100000"/>
              </a:lnSpc>
              <a:spcBef>
                <a:spcPts val="0"/>
              </a:spcBef>
              <a:spcAft>
                <a:spcPts val="0"/>
              </a:spcAft>
              <a:buSzPts val="1472"/>
              <a:buFont typeface="Noto Sans Symbols"/>
              <a:buChar char="◼"/>
            </a:pPr>
            <a:r>
              <a:rPr lang="en-US"/>
              <a:t>Fix within 7 days</a:t>
            </a:r>
            <a:endParaRPr/>
          </a:p>
        </p:txBody>
      </p:sp>
      <p:graphicFrame>
        <p:nvGraphicFramePr>
          <p:cNvPr id="166" name="Google Shape;166;p5"/>
          <p:cNvGraphicFramePr/>
          <p:nvPr/>
        </p:nvGraphicFramePr>
        <p:xfrm>
          <a:off x="4800102" y="1065378"/>
          <a:ext cx="6484125" cy="1483400"/>
        </p:xfrm>
        <a:graphic>
          <a:graphicData uri="http://schemas.openxmlformats.org/drawingml/2006/table">
            <a:tbl>
              <a:tblPr firstRow="1" bandRow="1">
                <a:noFill/>
                <a:tableStyleId>{A3C0395A-9842-42C8-B4D9-9EC4036B6AB2}</a:tableStyleId>
              </a:tblPr>
              <a:tblGrid>
                <a:gridCol w="2161375">
                  <a:extLst>
                    <a:ext uri="{9D8B030D-6E8A-4147-A177-3AD203B41FA5}">
                      <a16:colId xmlns:a16="http://schemas.microsoft.com/office/drawing/2014/main" val="20000"/>
                    </a:ext>
                  </a:extLst>
                </a:gridCol>
                <a:gridCol w="2161375">
                  <a:extLst>
                    <a:ext uri="{9D8B030D-6E8A-4147-A177-3AD203B41FA5}">
                      <a16:colId xmlns:a16="http://schemas.microsoft.com/office/drawing/2014/main" val="20001"/>
                    </a:ext>
                  </a:extLst>
                </a:gridCol>
                <a:gridCol w="2161375">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600" u="none" strike="noStrike" cap="none"/>
                        <a:t>Finding</a:t>
                      </a:r>
                      <a:endParaRPr/>
                    </a:p>
                  </a:txBody>
                  <a:tcPr marL="91450" marR="91450" marT="45725" marB="45725"/>
                </a:tc>
                <a:tc>
                  <a:txBody>
                    <a:bodyPr/>
                    <a:lstStyle/>
                    <a:p>
                      <a:pPr marL="0" marR="0" lvl="0" indent="0" algn="l" rtl="0">
                        <a:spcBef>
                          <a:spcPts val="0"/>
                        </a:spcBef>
                        <a:spcAft>
                          <a:spcPts val="0"/>
                        </a:spcAft>
                        <a:buNone/>
                      </a:pPr>
                      <a:r>
                        <a:rPr lang="en-US" sz="1600"/>
                        <a:t>Severity Rating</a:t>
                      </a:r>
                      <a:endParaRPr/>
                    </a:p>
                  </a:txBody>
                  <a:tcPr marL="91450" marR="91450" marT="45725" marB="45725"/>
                </a:tc>
                <a:tc>
                  <a:txBody>
                    <a:bodyPr/>
                    <a:lstStyle/>
                    <a:p>
                      <a:pPr marL="0" marR="0" lvl="0" indent="0" algn="l" rtl="0">
                        <a:spcBef>
                          <a:spcPts val="0"/>
                        </a:spcBef>
                        <a:spcAft>
                          <a:spcPts val="0"/>
                        </a:spcAft>
                        <a:buNone/>
                      </a:pPr>
                      <a:r>
                        <a:rPr lang="en-US" sz="1600"/>
                        <a:t>Recommended Fix</a:t>
                      </a:r>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endParaRPr sz="1800" dirty="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dirty="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dirty="0"/>
                    </a:p>
                  </a:txBody>
                  <a:tcPr marL="91450" marR="91450" marT="45725" marB="45725"/>
                </a:tc>
                <a:tc>
                  <a:txBody>
                    <a:bodyPr/>
                    <a:lstStyle/>
                    <a:p>
                      <a:pPr marL="0" marR="0" lvl="0" indent="0" algn="l" rtl="0">
                        <a:spcBef>
                          <a:spcPts val="0"/>
                        </a:spcBef>
                        <a:spcAft>
                          <a:spcPts val="0"/>
                        </a:spcAft>
                        <a:buNone/>
                      </a:pPr>
                      <a:endParaRPr sz="1800" dirty="0"/>
                    </a:p>
                  </a:txBody>
                  <a:tcPr marL="91450" marR="91450" marT="45725" marB="45725"/>
                </a:tc>
                <a:extLst>
                  <a:ext uri="{0D108BD9-81ED-4DB2-BD59-A6C34878D82A}">
                    <a16:rowId xmlns:a16="http://schemas.microsoft.com/office/drawing/2014/main" val="10003"/>
                  </a:ext>
                </a:extLst>
              </a:tr>
            </a:tbl>
          </a:graphicData>
        </a:graphic>
      </p:graphicFrame>
      <p:sp>
        <p:nvSpPr>
          <p:cNvPr id="167" name="Google Shape;167;p5"/>
          <p:cNvSpPr txBox="1"/>
          <p:nvPr/>
        </p:nvSpPr>
        <p:spPr>
          <a:xfrm>
            <a:off x="4776743" y="2592074"/>
            <a:ext cx="6484091" cy="335384"/>
          </a:xfrm>
          <a:prstGeom prst="rect">
            <a:avLst/>
          </a:prstGeom>
          <a:noFill/>
          <a:ln>
            <a:noFill/>
          </a:ln>
        </p:spPr>
        <p:txBody>
          <a:bodyPr spcFirstLastPara="1" wrap="square" lIns="91425" tIns="45700" rIns="91425" bIns="45700" anchor="ctr" anchorCtr="0">
            <a:normAutofit/>
          </a:bodyPr>
          <a:lstStyle/>
          <a:p>
            <a:pPr marL="0" marR="0" lvl="0" indent="-93472" algn="l" rtl="0">
              <a:lnSpc>
                <a:spcPct val="100000"/>
              </a:lnSpc>
              <a:spcBef>
                <a:spcPts val="0"/>
              </a:spcBef>
              <a:spcAft>
                <a:spcPts val="0"/>
              </a:spcAft>
              <a:buClr>
                <a:schemeClr val="accent1"/>
              </a:buClr>
              <a:buSzPts val="1472"/>
              <a:buFont typeface="Noto Sans Symbols"/>
              <a:buChar char="◼"/>
            </a:pPr>
            <a:r>
              <a:rPr lang="en-US" sz="1600" b="0" i="0" u="none" strike="noStrike" cap="none">
                <a:solidFill>
                  <a:srgbClr val="3F3F3F"/>
                </a:solidFill>
                <a:latin typeface="Gill Sans"/>
                <a:ea typeface="Gill Sans"/>
                <a:cs typeface="Gill Sans"/>
                <a:sym typeface="Gill Sans"/>
              </a:rPr>
              <a:t>Fix within 30 days </a:t>
            </a:r>
            <a:endParaRPr/>
          </a:p>
        </p:txBody>
      </p:sp>
      <p:graphicFrame>
        <p:nvGraphicFramePr>
          <p:cNvPr id="168" name="Google Shape;168;p5"/>
          <p:cNvGraphicFramePr/>
          <p:nvPr>
            <p:extLst>
              <p:ext uri="{D42A27DB-BD31-4B8C-83A1-F6EECF244321}">
                <p14:modId xmlns:p14="http://schemas.microsoft.com/office/powerpoint/2010/main" val="850885995"/>
              </p:ext>
            </p:extLst>
          </p:nvPr>
        </p:nvGraphicFramePr>
        <p:xfrm>
          <a:off x="4856315" y="3061959"/>
          <a:ext cx="6484125" cy="1618740"/>
        </p:xfrm>
        <a:graphic>
          <a:graphicData uri="http://schemas.openxmlformats.org/drawingml/2006/table">
            <a:tbl>
              <a:tblPr firstRow="1" bandRow="1">
                <a:noFill/>
                <a:tableStyleId>{A3C0395A-9842-42C8-B4D9-9EC4036B6AB2}</a:tableStyleId>
              </a:tblPr>
              <a:tblGrid>
                <a:gridCol w="2161375">
                  <a:extLst>
                    <a:ext uri="{9D8B030D-6E8A-4147-A177-3AD203B41FA5}">
                      <a16:colId xmlns:a16="http://schemas.microsoft.com/office/drawing/2014/main" val="20000"/>
                    </a:ext>
                  </a:extLst>
                </a:gridCol>
                <a:gridCol w="2161375">
                  <a:extLst>
                    <a:ext uri="{9D8B030D-6E8A-4147-A177-3AD203B41FA5}">
                      <a16:colId xmlns:a16="http://schemas.microsoft.com/office/drawing/2014/main" val="20001"/>
                    </a:ext>
                  </a:extLst>
                </a:gridCol>
                <a:gridCol w="2161375">
                  <a:extLst>
                    <a:ext uri="{9D8B030D-6E8A-4147-A177-3AD203B41FA5}">
                      <a16:colId xmlns:a16="http://schemas.microsoft.com/office/drawing/2014/main" val="20002"/>
                    </a:ext>
                  </a:extLst>
                </a:gridCol>
              </a:tblGrid>
              <a:tr h="376332">
                <a:tc>
                  <a:txBody>
                    <a:bodyPr/>
                    <a:lstStyle/>
                    <a:p>
                      <a:pPr marL="0" marR="0" lvl="0" indent="0" algn="l" rtl="0">
                        <a:spcBef>
                          <a:spcPts val="0"/>
                        </a:spcBef>
                        <a:spcAft>
                          <a:spcPts val="0"/>
                        </a:spcAft>
                        <a:buNone/>
                      </a:pPr>
                      <a:r>
                        <a:rPr lang="en-US" sz="1600" dirty="0"/>
                        <a:t>Finding</a:t>
                      </a:r>
                      <a:endParaRPr dirty="0"/>
                    </a:p>
                  </a:txBody>
                  <a:tcPr marL="91450" marR="91450" marT="45725" marB="45725"/>
                </a:tc>
                <a:tc>
                  <a:txBody>
                    <a:bodyPr/>
                    <a:lstStyle/>
                    <a:p>
                      <a:pPr marL="0" marR="0" lvl="0" indent="0" algn="l" rtl="0">
                        <a:spcBef>
                          <a:spcPts val="0"/>
                        </a:spcBef>
                        <a:spcAft>
                          <a:spcPts val="0"/>
                        </a:spcAft>
                        <a:buNone/>
                      </a:pPr>
                      <a:r>
                        <a:rPr lang="en-US" sz="1600"/>
                        <a:t>Severity Rating</a:t>
                      </a:r>
                      <a:endParaRPr/>
                    </a:p>
                  </a:txBody>
                  <a:tcPr marL="91450" marR="91450" marT="45725" marB="45725"/>
                </a:tc>
                <a:tc>
                  <a:txBody>
                    <a:bodyPr/>
                    <a:lstStyle/>
                    <a:p>
                      <a:pPr marL="0" marR="0" lvl="0" indent="0" algn="l" rtl="0">
                        <a:spcBef>
                          <a:spcPts val="0"/>
                        </a:spcBef>
                        <a:spcAft>
                          <a:spcPts val="0"/>
                        </a:spcAft>
                        <a:buNone/>
                      </a:pPr>
                      <a:r>
                        <a:rPr lang="en-US" sz="1600"/>
                        <a:t>Recommended Fix</a:t>
                      </a:r>
                      <a:endParaRPr/>
                    </a:p>
                  </a:txBody>
                  <a:tcPr marL="91450" marR="91450" marT="45725" marB="45725"/>
                </a:tc>
                <a:extLst>
                  <a:ext uri="{0D108BD9-81ED-4DB2-BD59-A6C34878D82A}">
                    <a16:rowId xmlns:a16="http://schemas.microsoft.com/office/drawing/2014/main" val="10000"/>
                  </a:ext>
                </a:extLst>
              </a:tr>
              <a:tr h="433038">
                <a:tc>
                  <a:txBody>
                    <a:bodyPr/>
                    <a:lstStyle/>
                    <a:p>
                      <a:pPr marL="0" marR="0" lvl="0" indent="0" algn="l" rtl="0">
                        <a:spcBef>
                          <a:spcPts val="0"/>
                        </a:spcBef>
                        <a:spcAft>
                          <a:spcPts val="0"/>
                        </a:spcAft>
                        <a:buNone/>
                      </a:pPr>
                      <a:r>
                        <a:rPr lang="en-US" sz="1100" dirty="0"/>
                        <a:t>DNS Server Spoofed Request Amplification DDoS</a:t>
                      </a:r>
                      <a:endParaRPr sz="1100" dirty="0"/>
                    </a:p>
                  </a:txBody>
                  <a:tcPr marL="91450" marR="91450" marT="45725" marB="45725"/>
                </a:tc>
                <a:tc>
                  <a:txBody>
                    <a:bodyPr/>
                    <a:lstStyle/>
                    <a:p>
                      <a:pPr marL="0" marR="0" lvl="0" indent="0" algn="l" rtl="0">
                        <a:spcBef>
                          <a:spcPts val="0"/>
                        </a:spcBef>
                        <a:spcAft>
                          <a:spcPts val="0"/>
                        </a:spcAft>
                        <a:buNone/>
                      </a:pPr>
                      <a:r>
                        <a:rPr lang="en-US" sz="1800" dirty="0"/>
                        <a:t>Medium</a:t>
                      </a:r>
                      <a:endParaRPr sz="1800" dirty="0"/>
                    </a:p>
                  </a:txBody>
                  <a:tcPr marL="91450" marR="91450" marT="45725" marB="45725"/>
                </a:tc>
                <a:tc>
                  <a:txBody>
                    <a:bodyPr/>
                    <a:lstStyle/>
                    <a:p>
                      <a:pPr marL="0" marR="0" lvl="0" indent="0" algn="l" rtl="0">
                        <a:spcBef>
                          <a:spcPts val="0"/>
                        </a:spcBef>
                        <a:spcAft>
                          <a:spcPts val="0"/>
                        </a:spcAft>
                        <a:buNone/>
                      </a:pPr>
                      <a:r>
                        <a:rPr lang="en-US" sz="1800" dirty="0">
                          <a:hlinkClick r:id="rId3"/>
                        </a:rPr>
                        <a:t>CVE-2006-0987</a:t>
                      </a:r>
                      <a:endParaRPr sz="1800" dirty="0"/>
                    </a:p>
                  </a:txBody>
                  <a:tcPr marL="91450" marR="91450" marT="45725" marB="45725"/>
                </a:tc>
                <a:extLst>
                  <a:ext uri="{0D108BD9-81ED-4DB2-BD59-A6C34878D82A}">
                    <a16:rowId xmlns:a16="http://schemas.microsoft.com/office/drawing/2014/main" val="10001"/>
                  </a:ext>
                </a:extLst>
              </a:tr>
              <a:tr h="433038">
                <a:tc>
                  <a:txBody>
                    <a:bodyPr/>
                    <a:lstStyle/>
                    <a:p>
                      <a:pPr marL="0" marR="0" lvl="0" indent="0" algn="l" rtl="0">
                        <a:spcBef>
                          <a:spcPts val="0"/>
                        </a:spcBef>
                        <a:spcAft>
                          <a:spcPts val="0"/>
                        </a:spcAft>
                        <a:buNone/>
                      </a:pPr>
                      <a:r>
                        <a:rPr lang="en-US" sz="1100" dirty="0"/>
                        <a:t>DNS Server Recursive Query Cache Poisoning Weakness</a:t>
                      </a:r>
                      <a:endParaRPr sz="1100" dirty="0"/>
                    </a:p>
                  </a:txBody>
                  <a:tcPr marL="91450" marR="91450" marT="45725" marB="45725"/>
                </a:tc>
                <a:tc>
                  <a:txBody>
                    <a:bodyPr/>
                    <a:lstStyle/>
                    <a:p>
                      <a:pPr marL="0" marR="0" lvl="0" indent="0" algn="l" rtl="0">
                        <a:spcBef>
                          <a:spcPts val="0"/>
                        </a:spcBef>
                        <a:spcAft>
                          <a:spcPts val="0"/>
                        </a:spcAft>
                        <a:buNone/>
                      </a:pPr>
                      <a:r>
                        <a:rPr lang="en-US" sz="1800" dirty="0"/>
                        <a:t>Medium</a:t>
                      </a:r>
                      <a:endParaRPr sz="1800" dirty="0"/>
                    </a:p>
                  </a:txBody>
                  <a:tcPr marL="91450" marR="91450" marT="45725" marB="457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hlinkClick r:id="rId4"/>
                        </a:rPr>
                        <a:t>CVE-1999-0024</a:t>
                      </a:r>
                      <a:endParaRPr lang="en-US" sz="1800" dirty="0"/>
                    </a:p>
                  </a:txBody>
                  <a:tcPr marL="91450" marR="91450" marT="45725" marB="45725"/>
                </a:tc>
                <a:extLst>
                  <a:ext uri="{0D108BD9-81ED-4DB2-BD59-A6C34878D82A}">
                    <a16:rowId xmlns:a16="http://schemas.microsoft.com/office/drawing/2014/main" val="10002"/>
                  </a:ext>
                </a:extLst>
              </a:tr>
              <a:tr h="376332">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dirty="0"/>
                    </a:p>
                  </a:txBody>
                  <a:tcPr marL="91450" marR="91450" marT="45725" marB="45725"/>
                </a:tc>
                <a:extLst>
                  <a:ext uri="{0D108BD9-81ED-4DB2-BD59-A6C34878D82A}">
                    <a16:rowId xmlns:a16="http://schemas.microsoft.com/office/drawing/2014/main" val="10003"/>
                  </a:ext>
                </a:extLst>
              </a:tr>
            </a:tbl>
          </a:graphicData>
        </a:graphic>
      </p:graphicFrame>
      <p:sp>
        <p:nvSpPr>
          <p:cNvPr id="169" name="Google Shape;169;p5"/>
          <p:cNvSpPr txBox="1"/>
          <p:nvPr/>
        </p:nvSpPr>
        <p:spPr>
          <a:xfrm>
            <a:off x="4776743" y="4680699"/>
            <a:ext cx="6484091" cy="335384"/>
          </a:xfrm>
          <a:prstGeom prst="rect">
            <a:avLst/>
          </a:prstGeom>
          <a:noFill/>
          <a:ln>
            <a:noFill/>
          </a:ln>
        </p:spPr>
        <p:txBody>
          <a:bodyPr spcFirstLastPara="1" wrap="square" lIns="91425" tIns="45700" rIns="91425" bIns="45700" anchor="ctr" anchorCtr="0">
            <a:normAutofit/>
          </a:bodyPr>
          <a:lstStyle/>
          <a:p>
            <a:pPr marL="0" marR="0" lvl="0" indent="-93472" algn="l" rtl="0">
              <a:lnSpc>
                <a:spcPct val="100000"/>
              </a:lnSpc>
              <a:spcBef>
                <a:spcPts val="0"/>
              </a:spcBef>
              <a:spcAft>
                <a:spcPts val="0"/>
              </a:spcAft>
              <a:buClr>
                <a:schemeClr val="accent1"/>
              </a:buClr>
              <a:buSzPts val="1472"/>
              <a:buFont typeface="Noto Sans Symbols"/>
              <a:buChar char="◼"/>
            </a:pPr>
            <a:r>
              <a:rPr lang="en-US" sz="1600" b="0" i="0" u="none" strike="noStrike" cap="none" dirty="0">
                <a:solidFill>
                  <a:srgbClr val="3F3F3F"/>
                </a:solidFill>
                <a:latin typeface="Gill Sans"/>
                <a:ea typeface="Gill Sans"/>
                <a:cs typeface="Gill Sans"/>
                <a:sym typeface="Gill Sans"/>
              </a:rPr>
              <a:t>Fix within 60 days </a:t>
            </a:r>
            <a:endParaRPr dirty="0"/>
          </a:p>
        </p:txBody>
      </p:sp>
      <p:graphicFrame>
        <p:nvGraphicFramePr>
          <p:cNvPr id="170" name="Google Shape;170;p5"/>
          <p:cNvGraphicFramePr/>
          <p:nvPr>
            <p:extLst>
              <p:ext uri="{D42A27DB-BD31-4B8C-83A1-F6EECF244321}">
                <p14:modId xmlns:p14="http://schemas.microsoft.com/office/powerpoint/2010/main" val="1418973039"/>
              </p:ext>
            </p:extLst>
          </p:nvPr>
        </p:nvGraphicFramePr>
        <p:xfrm>
          <a:off x="4856315" y="5018101"/>
          <a:ext cx="6563697" cy="1853817"/>
        </p:xfrm>
        <a:graphic>
          <a:graphicData uri="http://schemas.openxmlformats.org/drawingml/2006/table">
            <a:tbl>
              <a:tblPr firstRow="1" bandRow="1">
                <a:noFill/>
                <a:tableStyleId>{A3C0395A-9842-42C8-B4D9-9EC4036B6AB2}</a:tableStyleId>
              </a:tblPr>
              <a:tblGrid>
                <a:gridCol w="2187899">
                  <a:extLst>
                    <a:ext uri="{9D8B030D-6E8A-4147-A177-3AD203B41FA5}">
                      <a16:colId xmlns:a16="http://schemas.microsoft.com/office/drawing/2014/main" val="20000"/>
                    </a:ext>
                  </a:extLst>
                </a:gridCol>
                <a:gridCol w="2187899">
                  <a:extLst>
                    <a:ext uri="{9D8B030D-6E8A-4147-A177-3AD203B41FA5}">
                      <a16:colId xmlns:a16="http://schemas.microsoft.com/office/drawing/2014/main" val="20001"/>
                    </a:ext>
                  </a:extLst>
                </a:gridCol>
                <a:gridCol w="2187899">
                  <a:extLst>
                    <a:ext uri="{9D8B030D-6E8A-4147-A177-3AD203B41FA5}">
                      <a16:colId xmlns:a16="http://schemas.microsoft.com/office/drawing/2014/main" val="20002"/>
                    </a:ext>
                  </a:extLst>
                </a:gridCol>
              </a:tblGrid>
              <a:tr h="360267">
                <a:tc>
                  <a:txBody>
                    <a:bodyPr/>
                    <a:lstStyle/>
                    <a:p>
                      <a:pPr marL="0" marR="0" lvl="0" indent="0" algn="l" rtl="0">
                        <a:spcBef>
                          <a:spcPts val="0"/>
                        </a:spcBef>
                        <a:spcAft>
                          <a:spcPts val="0"/>
                        </a:spcAft>
                        <a:buNone/>
                      </a:pPr>
                      <a:r>
                        <a:rPr lang="en-US" sz="1600"/>
                        <a:t>Finding</a:t>
                      </a:r>
                      <a:endParaRPr/>
                    </a:p>
                  </a:txBody>
                  <a:tcPr marL="91450" marR="91450" marT="45725" marB="45725"/>
                </a:tc>
                <a:tc>
                  <a:txBody>
                    <a:bodyPr/>
                    <a:lstStyle/>
                    <a:p>
                      <a:pPr marL="0" marR="0" lvl="0" indent="0" algn="l" rtl="0">
                        <a:spcBef>
                          <a:spcPts val="0"/>
                        </a:spcBef>
                        <a:spcAft>
                          <a:spcPts val="0"/>
                        </a:spcAft>
                        <a:buNone/>
                      </a:pPr>
                      <a:r>
                        <a:rPr lang="en-US" sz="1600" dirty="0"/>
                        <a:t>Severity Rating</a:t>
                      </a:r>
                      <a:endParaRPr dirty="0"/>
                    </a:p>
                  </a:txBody>
                  <a:tcPr marL="91450" marR="91450" marT="45725" marB="45725"/>
                </a:tc>
                <a:tc>
                  <a:txBody>
                    <a:bodyPr/>
                    <a:lstStyle/>
                    <a:p>
                      <a:pPr marL="0" marR="0" lvl="0" indent="0" algn="l" rtl="0">
                        <a:spcBef>
                          <a:spcPts val="0"/>
                        </a:spcBef>
                        <a:spcAft>
                          <a:spcPts val="0"/>
                        </a:spcAft>
                        <a:buNone/>
                      </a:pPr>
                      <a:r>
                        <a:rPr lang="en-US" sz="1600"/>
                        <a:t>Recommended Fix</a:t>
                      </a:r>
                      <a:endParaRPr/>
                    </a:p>
                  </a:txBody>
                  <a:tcPr marL="91450" marR="91450" marT="45725" marB="45725"/>
                </a:tc>
                <a:extLst>
                  <a:ext uri="{0D108BD9-81ED-4DB2-BD59-A6C34878D82A}">
                    <a16:rowId xmlns:a16="http://schemas.microsoft.com/office/drawing/2014/main" val="10000"/>
                  </a:ext>
                </a:extLst>
              </a:tr>
              <a:tr h="471824">
                <a:tc>
                  <a:txBody>
                    <a:bodyPr/>
                    <a:lstStyle/>
                    <a:p>
                      <a:pPr marL="0" marR="0" lvl="0" indent="0" algn="l" rtl="0">
                        <a:spcBef>
                          <a:spcPts val="0"/>
                        </a:spcBef>
                        <a:spcAft>
                          <a:spcPts val="0"/>
                        </a:spcAft>
                        <a:buNone/>
                      </a:pPr>
                      <a:r>
                        <a:rPr lang="en-US" sz="1100" dirty="0"/>
                        <a:t>DHCP Server Detection</a:t>
                      </a:r>
                      <a:endParaRPr sz="1100" dirty="0"/>
                    </a:p>
                  </a:txBody>
                  <a:tcPr marL="91450" marR="91450" marT="45725" marB="45725"/>
                </a:tc>
                <a:tc>
                  <a:txBody>
                    <a:bodyPr/>
                    <a:lstStyle/>
                    <a:p>
                      <a:pPr marL="0" marR="0" lvl="0" indent="0" algn="l" rtl="0">
                        <a:spcBef>
                          <a:spcPts val="0"/>
                        </a:spcBef>
                        <a:spcAft>
                          <a:spcPts val="0"/>
                        </a:spcAft>
                        <a:buNone/>
                      </a:pPr>
                      <a:r>
                        <a:rPr lang="en-US" sz="1800" dirty="0"/>
                        <a:t>Low</a:t>
                      </a:r>
                      <a:endParaRPr sz="1800" dirty="0"/>
                    </a:p>
                  </a:txBody>
                  <a:tcPr marL="91450" marR="91450" marT="45725" marB="45725"/>
                </a:tc>
                <a:tc>
                  <a:txBody>
                    <a:bodyPr/>
                    <a:lstStyle/>
                    <a:p>
                      <a:pPr marL="0" marR="0" lvl="0" indent="0" algn="l" rtl="0">
                        <a:spcBef>
                          <a:spcPts val="0"/>
                        </a:spcBef>
                        <a:spcAft>
                          <a:spcPts val="0"/>
                        </a:spcAft>
                        <a:buNone/>
                      </a:pPr>
                      <a:r>
                        <a:rPr lang="en-US" sz="1100" dirty="0"/>
                        <a:t>Apply filtering to keep this information off the network and remove any options that are not in use.</a:t>
                      </a:r>
                      <a:endParaRPr sz="1100" dirty="0"/>
                    </a:p>
                  </a:txBody>
                  <a:tcPr marL="91450" marR="91450" marT="45725" marB="45725"/>
                </a:tc>
                <a:extLst>
                  <a:ext uri="{0D108BD9-81ED-4DB2-BD59-A6C34878D82A}">
                    <a16:rowId xmlns:a16="http://schemas.microsoft.com/office/drawing/2014/main" val="10001"/>
                  </a:ext>
                </a:extLst>
              </a:tr>
              <a:tr h="226479">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2"/>
                  </a:ext>
                </a:extLst>
              </a:tr>
              <a:tr h="226479">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dirty="0"/>
                    </a:p>
                  </a:txBody>
                  <a:tcPr marL="91450" marR="91450" marT="45725" marB="45725"/>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4"/>
        <p:cNvGrpSpPr/>
        <p:nvPr/>
      </p:nvGrpSpPr>
      <p:grpSpPr>
        <a:xfrm>
          <a:off x="0" y="0"/>
          <a:ext cx="0" cy="0"/>
          <a:chOff x="0" y="0"/>
          <a:chExt cx="0" cy="0"/>
        </a:xfrm>
      </p:grpSpPr>
      <p:sp>
        <p:nvSpPr>
          <p:cNvPr id="175" name="Google Shape;175;p6"/>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79" name="Google Shape;179;p6"/>
          <p:cNvSpPr txBox="1">
            <a:spLocks noGrp="1"/>
          </p:cNvSpPr>
          <p:nvPr>
            <p:ph type="title"/>
          </p:nvPr>
        </p:nvSpPr>
        <p:spPr>
          <a:xfrm>
            <a:off x="581193" y="702156"/>
            <a:ext cx="4076153" cy="515664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2800"/>
              <a:buFont typeface="Gill Sans"/>
              <a:buNone/>
            </a:pPr>
            <a:r>
              <a:rPr lang="en-US" sz="2800" b="0" cap="none">
                <a:solidFill>
                  <a:schemeClr val="dk2"/>
                </a:solidFill>
                <a:latin typeface="Gill Sans"/>
                <a:ea typeface="Gill Sans"/>
                <a:cs typeface="Gill Sans"/>
                <a:sym typeface="Gill Sans"/>
              </a:rPr>
              <a:t>PASSWORD PENETRATION TEST OUTCOME</a:t>
            </a:r>
            <a:endParaRPr/>
          </a:p>
        </p:txBody>
      </p:sp>
      <p:sp>
        <p:nvSpPr>
          <p:cNvPr id="180" name="Google Shape;180;p6"/>
          <p:cNvSpPr/>
          <p:nvPr/>
        </p:nvSpPr>
        <p:spPr>
          <a:xfrm>
            <a:off x="446533" y="457199"/>
            <a:ext cx="4210812" cy="949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4776743" y="457201"/>
            <a:ext cx="6834067" cy="94996"/>
          </a:xfrm>
          <a:prstGeom prst="rect">
            <a:avLst/>
          </a:prstGeom>
          <a:solidFill>
            <a:srgbClr val="3C4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txBox="1">
            <a:spLocks noGrp="1"/>
          </p:cNvSpPr>
          <p:nvPr>
            <p:ph type="body" idx="1"/>
          </p:nvPr>
        </p:nvSpPr>
        <p:spPr>
          <a:xfrm>
            <a:off x="4776743" y="702156"/>
            <a:ext cx="6484091" cy="5156643"/>
          </a:xfrm>
          <a:prstGeom prst="rect">
            <a:avLst/>
          </a:prstGeom>
          <a:noFill/>
          <a:ln>
            <a:noFill/>
          </a:ln>
        </p:spPr>
        <p:txBody>
          <a:bodyPr spcFirstLastPara="1" wrap="square" lIns="91425" tIns="45700" rIns="91425" bIns="45700" anchor="ctr" anchorCtr="0">
            <a:normAutofit/>
          </a:bodyPr>
          <a:lstStyle/>
          <a:p>
            <a:pPr marL="0" lvl="0" indent="-93472" algn="l" rtl="0">
              <a:lnSpc>
                <a:spcPct val="100000"/>
              </a:lnSpc>
              <a:spcBef>
                <a:spcPts val="0"/>
              </a:spcBef>
              <a:spcAft>
                <a:spcPts val="0"/>
              </a:spcAft>
              <a:buSzPts val="1472"/>
              <a:buFont typeface="Noto Sans Symbols"/>
              <a:buChar char="◼"/>
            </a:pPr>
            <a:r>
              <a:rPr lang="en-US" b="1" dirty="0"/>
              <a:t>Methodology: </a:t>
            </a:r>
            <a:r>
              <a:rPr lang="en-US" dirty="0">
                <a:solidFill>
                  <a:srgbClr val="00B050"/>
                </a:solidFill>
              </a:rPr>
              <a:t>I used PowerShell and run hashcat64.exe </a:t>
            </a:r>
            <a:endParaRPr dirty="0">
              <a:solidFill>
                <a:srgbClr val="00B050"/>
              </a:solidFill>
            </a:endParaRPr>
          </a:p>
          <a:p>
            <a:pPr marL="0" lvl="0" indent="-93472" algn="l" rtl="0">
              <a:lnSpc>
                <a:spcPct val="100000"/>
              </a:lnSpc>
              <a:spcBef>
                <a:spcPts val="920"/>
              </a:spcBef>
              <a:spcAft>
                <a:spcPts val="0"/>
              </a:spcAft>
              <a:buSzPts val="1472"/>
              <a:buFont typeface="Noto Sans Symbols"/>
              <a:buChar char="◼"/>
            </a:pPr>
            <a:r>
              <a:rPr lang="en-US" b="1" dirty="0"/>
              <a:t>Number of passwords tested: </a:t>
            </a:r>
            <a:r>
              <a:rPr lang="en-US" dirty="0">
                <a:solidFill>
                  <a:srgbClr val="00B050"/>
                </a:solidFill>
              </a:rPr>
              <a:t>40</a:t>
            </a:r>
            <a:endParaRPr dirty="0">
              <a:solidFill>
                <a:srgbClr val="00B050"/>
              </a:solidFill>
            </a:endParaRPr>
          </a:p>
          <a:p>
            <a:pPr marL="0" lvl="0" indent="-93472" algn="l" rtl="0">
              <a:lnSpc>
                <a:spcPct val="100000"/>
              </a:lnSpc>
              <a:spcBef>
                <a:spcPts val="920"/>
              </a:spcBef>
              <a:spcAft>
                <a:spcPts val="0"/>
              </a:spcAft>
              <a:buSzPts val="1472"/>
              <a:buFont typeface="Noto Sans Symbols"/>
              <a:buChar char="◼"/>
            </a:pPr>
            <a:r>
              <a:rPr lang="en-US" b="1" dirty="0"/>
              <a:t>Number of passwords cracked: </a:t>
            </a:r>
            <a:r>
              <a:rPr lang="en-US" dirty="0">
                <a:solidFill>
                  <a:srgbClr val="00B050"/>
                </a:solidFill>
              </a:rPr>
              <a:t>38</a:t>
            </a:r>
            <a:endParaRPr dirty="0">
              <a:solidFill>
                <a:srgbClr val="00B050"/>
              </a:solidFill>
            </a:endParaRPr>
          </a:p>
          <a:p>
            <a:pPr marL="0" lvl="0" indent="-93472" algn="l" rtl="0">
              <a:lnSpc>
                <a:spcPct val="100000"/>
              </a:lnSpc>
              <a:spcBef>
                <a:spcPts val="920"/>
              </a:spcBef>
              <a:spcAft>
                <a:spcPts val="0"/>
              </a:spcAft>
              <a:buSzPts val="1472"/>
              <a:buFont typeface="Noto Sans Symbols"/>
              <a:buChar char="◼"/>
            </a:pPr>
            <a:r>
              <a:rPr lang="en-US" b="1" dirty="0"/>
              <a:t>Evidence of weak passwords: </a:t>
            </a:r>
            <a:endParaRPr dirty="0"/>
          </a:p>
          <a:p>
            <a:pPr marL="0" lvl="0" indent="0" algn="l" rtl="0">
              <a:lnSpc>
                <a:spcPct val="100000"/>
              </a:lnSpc>
              <a:spcBef>
                <a:spcPts val="920"/>
              </a:spcBef>
              <a:spcAft>
                <a:spcPts val="0"/>
              </a:spcAft>
              <a:buSzPts val="1472"/>
              <a:buNone/>
            </a:pPr>
            <a:endParaRPr b="1" dirty="0"/>
          </a:p>
          <a:p>
            <a:pPr marL="0" lvl="0" indent="0" algn="l" rtl="0">
              <a:lnSpc>
                <a:spcPct val="100000"/>
              </a:lnSpc>
              <a:spcBef>
                <a:spcPts val="920"/>
              </a:spcBef>
              <a:spcAft>
                <a:spcPts val="0"/>
              </a:spcAft>
              <a:buSzPts val="1472"/>
              <a:buNone/>
            </a:pPr>
            <a:endParaRPr b="1" dirty="0"/>
          </a:p>
          <a:p>
            <a:pPr marL="0" lvl="0" indent="0" algn="l" rtl="0">
              <a:lnSpc>
                <a:spcPct val="100000"/>
              </a:lnSpc>
              <a:spcBef>
                <a:spcPts val="920"/>
              </a:spcBef>
              <a:spcAft>
                <a:spcPts val="0"/>
              </a:spcAft>
              <a:buSzPts val="1472"/>
              <a:buNone/>
            </a:pPr>
            <a:endParaRPr dirty="0"/>
          </a:p>
          <a:p>
            <a:pPr marL="0" lvl="0" indent="0" algn="l" rtl="0">
              <a:lnSpc>
                <a:spcPct val="100000"/>
              </a:lnSpc>
              <a:spcBef>
                <a:spcPts val="920"/>
              </a:spcBef>
              <a:spcAft>
                <a:spcPts val="0"/>
              </a:spcAft>
              <a:buSzPts val="1472"/>
              <a:buNone/>
            </a:pPr>
            <a:endParaRPr dirty="0"/>
          </a:p>
          <a:p>
            <a:pPr marL="0" lvl="0" indent="0" algn="l" rtl="0">
              <a:lnSpc>
                <a:spcPct val="100000"/>
              </a:lnSpc>
              <a:spcBef>
                <a:spcPts val="920"/>
              </a:spcBef>
              <a:spcAft>
                <a:spcPts val="0"/>
              </a:spcAft>
              <a:buSzPts val="1472"/>
              <a:buNone/>
            </a:pPr>
            <a:endParaRPr lang="en-US" dirty="0"/>
          </a:p>
          <a:p>
            <a:pPr marL="0" lvl="0" indent="0" algn="l" rtl="0">
              <a:lnSpc>
                <a:spcPct val="100000"/>
              </a:lnSpc>
              <a:spcBef>
                <a:spcPts val="920"/>
              </a:spcBef>
              <a:spcAft>
                <a:spcPts val="0"/>
              </a:spcAft>
              <a:buSzPts val="1472"/>
              <a:buNone/>
            </a:pPr>
            <a:endParaRPr lang="en-SA" dirty="0"/>
          </a:p>
          <a:p>
            <a:pPr marL="0" lvl="0" indent="0" algn="l" rtl="0">
              <a:lnSpc>
                <a:spcPct val="100000"/>
              </a:lnSpc>
              <a:spcBef>
                <a:spcPts val="920"/>
              </a:spcBef>
              <a:spcAft>
                <a:spcPts val="0"/>
              </a:spcAft>
              <a:buSzPts val="1472"/>
              <a:buNone/>
            </a:pPr>
            <a:endParaRPr lang="en-SA" dirty="0"/>
          </a:p>
          <a:p>
            <a:pPr marL="0" lvl="0" indent="0" algn="l" rtl="0">
              <a:lnSpc>
                <a:spcPct val="100000"/>
              </a:lnSpc>
              <a:spcBef>
                <a:spcPts val="920"/>
              </a:spcBef>
              <a:spcAft>
                <a:spcPts val="0"/>
              </a:spcAft>
              <a:buSzPts val="1472"/>
              <a:buNone/>
            </a:pPr>
            <a:endParaRPr dirty="0"/>
          </a:p>
          <a:p>
            <a:pPr marL="0" lvl="0" indent="-93472">
              <a:spcBef>
                <a:spcPts val="920"/>
              </a:spcBef>
              <a:buFont typeface="Noto Sans Symbols"/>
              <a:buChar char="◼"/>
            </a:pPr>
            <a:r>
              <a:rPr lang="en-US" b="1" dirty="0"/>
              <a:t>Recommended steps to improve passwords security: </a:t>
            </a:r>
            <a:r>
              <a:rPr lang="en-US" dirty="0">
                <a:solidFill>
                  <a:srgbClr val="00B050"/>
                </a:solidFill>
              </a:rPr>
              <a:t>the best way to make strong password is to make it unique name with capital small letters also add symbols like @#! </a:t>
            </a:r>
            <a:endParaRPr dirty="0">
              <a:solidFill>
                <a:srgbClr val="00B050"/>
              </a:solidFill>
            </a:endParaRPr>
          </a:p>
        </p:txBody>
      </p:sp>
      <p:pic>
        <p:nvPicPr>
          <p:cNvPr id="2" name="Picture 1">
            <a:extLst>
              <a:ext uri="{FF2B5EF4-FFF2-40B4-BE49-F238E27FC236}">
                <a16:creationId xmlns:a16="http://schemas.microsoft.com/office/drawing/2014/main" id="{67E42453-AE31-0E4E-AAC0-4707CFBE5438}"/>
              </a:ext>
            </a:extLst>
          </p:cNvPr>
          <p:cNvPicPr>
            <a:picLocks noChangeAspect="1"/>
          </p:cNvPicPr>
          <p:nvPr/>
        </p:nvPicPr>
        <p:blipFill>
          <a:blip r:embed="rId3"/>
          <a:stretch>
            <a:fillRect/>
          </a:stretch>
        </p:blipFill>
        <p:spPr>
          <a:xfrm>
            <a:off x="4054018" y="2123439"/>
            <a:ext cx="3700889" cy="2872800"/>
          </a:xfrm>
          <a:prstGeom prst="rect">
            <a:avLst/>
          </a:prstGeom>
        </p:spPr>
      </p:pic>
      <p:pic>
        <p:nvPicPr>
          <p:cNvPr id="3" name="Picture 2">
            <a:extLst>
              <a:ext uri="{FF2B5EF4-FFF2-40B4-BE49-F238E27FC236}">
                <a16:creationId xmlns:a16="http://schemas.microsoft.com/office/drawing/2014/main" id="{5B9B04D4-EC47-1B43-A321-D7F7CD49479E}"/>
              </a:ext>
            </a:extLst>
          </p:cNvPr>
          <p:cNvPicPr>
            <a:picLocks noChangeAspect="1"/>
          </p:cNvPicPr>
          <p:nvPr/>
        </p:nvPicPr>
        <p:blipFill>
          <a:blip r:embed="rId4"/>
          <a:stretch>
            <a:fillRect/>
          </a:stretch>
        </p:blipFill>
        <p:spPr>
          <a:xfrm>
            <a:off x="8193776" y="2123439"/>
            <a:ext cx="3696964" cy="28728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7"/>
          <p:cNvSpPr txBox="1">
            <a:spLocks noGrp="1"/>
          </p:cNvSpPr>
          <p:nvPr>
            <p:ph type="title"/>
          </p:nvPr>
        </p:nvSpPr>
        <p:spPr>
          <a:xfrm>
            <a:off x="581193" y="702156"/>
            <a:ext cx="4076153" cy="515664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2800"/>
              <a:buFont typeface="Gill Sans"/>
              <a:buNone/>
            </a:pPr>
            <a:r>
              <a:rPr lang="en-US" sz="2800">
                <a:solidFill>
                  <a:schemeClr val="dk2"/>
                </a:solidFill>
              </a:rPr>
              <a:t>INCIDENT RESPONSE PRELIMINARY ASSESSMENT</a:t>
            </a:r>
            <a:endParaRPr sz="2800" b="0" cap="none">
              <a:solidFill>
                <a:schemeClr val="dk2"/>
              </a:solidFill>
              <a:latin typeface="Gill Sans"/>
              <a:ea typeface="Gill Sans"/>
              <a:cs typeface="Gill Sans"/>
              <a:sym typeface="Gill Sans"/>
            </a:endParaRPr>
          </a:p>
        </p:txBody>
      </p:sp>
      <p:sp>
        <p:nvSpPr>
          <p:cNvPr id="188" name="Google Shape;188;p7"/>
          <p:cNvSpPr txBox="1">
            <a:spLocks noGrp="1"/>
          </p:cNvSpPr>
          <p:nvPr>
            <p:ph type="body" idx="1"/>
          </p:nvPr>
        </p:nvSpPr>
        <p:spPr>
          <a:xfrm>
            <a:off x="4776743" y="702156"/>
            <a:ext cx="6484091" cy="5156643"/>
          </a:xfrm>
          <a:prstGeom prst="rect">
            <a:avLst/>
          </a:prstGeom>
          <a:noFill/>
          <a:ln>
            <a:noFill/>
          </a:ln>
        </p:spPr>
        <p:txBody>
          <a:bodyPr spcFirstLastPara="1" wrap="square" lIns="91425" tIns="45700" rIns="91425" bIns="45700" anchor="ctr" anchorCtr="0">
            <a:normAutofit/>
          </a:bodyPr>
          <a:lstStyle/>
          <a:p>
            <a:pPr marL="0" lvl="0" indent="-93472" algn="l" rtl="0">
              <a:lnSpc>
                <a:spcPct val="100000"/>
              </a:lnSpc>
              <a:spcBef>
                <a:spcPts val="0"/>
              </a:spcBef>
              <a:spcAft>
                <a:spcPts val="0"/>
              </a:spcAft>
              <a:buSzPts val="1472"/>
              <a:buFont typeface="Noto Sans Symbols"/>
              <a:buChar char="◼"/>
            </a:pPr>
            <a:r>
              <a:rPr lang="en-US" dirty="0"/>
              <a:t>Summarize ongoing incident: </a:t>
            </a:r>
            <a:endParaRPr dirty="0"/>
          </a:p>
          <a:p>
            <a:pPr marL="457200" lvl="1" indent="-70104" algn="l" rtl="0">
              <a:spcBef>
                <a:spcPts val="840"/>
              </a:spcBef>
              <a:spcAft>
                <a:spcPts val="0"/>
              </a:spcAft>
              <a:buSzPts val="1104"/>
              <a:buFont typeface="Noto Sans Symbols"/>
              <a:buChar char="◼"/>
            </a:pPr>
            <a:r>
              <a:rPr lang="en-US" dirty="0"/>
              <a:t> </a:t>
            </a:r>
            <a:r>
              <a:rPr lang="en-US" dirty="0">
                <a:solidFill>
                  <a:srgbClr val="00B050"/>
                </a:solidFill>
              </a:rPr>
              <a:t>I know that the patient's information has been stolen by the hacker and we can’t help the doctors treat their patients and will cause hurting or dyeing for some people.</a:t>
            </a:r>
            <a:endParaRPr dirty="0">
              <a:solidFill>
                <a:srgbClr val="00B050"/>
              </a:solidFill>
            </a:endParaRPr>
          </a:p>
          <a:p>
            <a:pPr marL="0" lvl="0" indent="-93472" algn="l" rtl="0">
              <a:lnSpc>
                <a:spcPct val="100000"/>
              </a:lnSpc>
              <a:spcBef>
                <a:spcPts val="920"/>
              </a:spcBef>
              <a:spcAft>
                <a:spcPts val="0"/>
              </a:spcAft>
              <a:buSzPts val="1472"/>
              <a:buFont typeface="Noto Sans Symbols"/>
              <a:buChar char="◼"/>
            </a:pPr>
            <a:r>
              <a:rPr lang="en-US" dirty="0"/>
              <a:t>Document actions or notes from the following steps of the initial incident response checklist</a:t>
            </a:r>
            <a:endParaRPr dirty="0"/>
          </a:p>
          <a:p>
            <a:pPr marL="342900" lvl="0" indent="-342900" algn="l" rtl="0">
              <a:lnSpc>
                <a:spcPct val="100000"/>
              </a:lnSpc>
              <a:spcBef>
                <a:spcPts val="920"/>
              </a:spcBef>
              <a:spcAft>
                <a:spcPts val="0"/>
              </a:spcAft>
              <a:buSzPts val="1472"/>
              <a:buFont typeface="Arial"/>
              <a:buChar char="•"/>
            </a:pPr>
            <a:r>
              <a:rPr lang="en-US" dirty="0"/>
              <a:t>Step 1: </a:t>
            </a:r>
            <a:r>
              <a:rPr lang="en-US" dirty="0">
                <a:solidFill>
                  <a:srgbClr val="00B050"/>
                </a:solidFill>
              </a:rPr>
              <a:t>here we document name and number of the people who discovered the incident </a:t>
            </a:r>
            <a:endParaRPr dirty="0">
              <a:solidFill>
                <a:srgbClr val="00B050"/>
              </a:solidFill>
            </a:endParaRPr>
          </a:p>
          <a:p>
            <a:pPr marL="342900" indent="-342900">
              <a:spcBef>
                <a:spcPts val="920"/>
              </a:spcBef>
              <a:buFont typeface="Arial"/>
              <a:buChar char="•"/>
            </a:pPr>
            <a:r>
              <a:rPr lang="en-US" dirty="0"/>
              <a:t>Step 2: </a:t>
            </a:r>
            <a:r>
              <a:rPr lang="en-US" dirty="0">
                <a:solidFill>
                  <a:srgbClr val="00B050"/>
                </a:solidFill>
              </a:rPr>
              <a:t>we write the </a:t>
            </a:r>
            <a:r>
              <a:rPr lang="en-SA" dirty="0">
                <a:solidFill>
                  <a:srgbClr val="00B050"/>
                </a:solidFill>
              </a:rPr>
              <a:t>Impact Considerations</a:t>
            </a:r>
            <a:endParaRPr dirty="0">
              <a:solidFill>
                <a:srgbClr val="00B050"/>
              </a:solidFill>
            </a:endParaRPr>
          </a:p>
          <a:p>
            <a:pPr marL="342900" lvl="0" indent="-342900" algn="l" rtl="0">
              <a:lnSpc>
                <a:spcPct val="100000"/>
              </a:lnSpc>
              <a:spcBef>
                <a:spcPts val="920"/>
              </a:spcBef>
              <a:spcAft>
                <a:spcPts val="0"/>
              </a:spcAft>
              <a:buSzPts val="1472"/>
              <a:buFont typeface="Arial"/>
              <a:buChar char="•"/>
            </a:pPr>
            <a:r>
              <a:rPr lang="en-US" dirty="0"/>
              <a:t>Step 3: </a:t>
            </a:r>
            <a:r>
              <a:rPr lang="en-US" dirty="0">
                <a:solidFill>
                  <a:srgbClr val="00B050"/>
                </a:solidFill>
              </a:rPr>
              <a:t>we documented the incident severity and if its critical or not</a:t>
            </a:r>
            <a:endParaRPr dirty="0">
              <a:solidFill>
                <a:srgbClr val="00B050"/>
              </a:solidFill>
            </a:endParaRPr>
          </a:p>
          <a:p>
            <a:pPr marL="342900" lvl="0" indent="-342900" algn="l" rtl="0">
              <a:lnSpc>
                <a:spcPct val="100000"/>
              </a:lnSpc>
              <a:spcBef>
                <a:spcPts val="920"/>
              </a:spcBef>
              <a:spcAft>
                <a:spcPts val="0"/>
              </a:spcAft>
              <a:buSzPts val="1472"/>
              <a:buFont typeface="Arial"/>
              <a:buChar char="•"/>
            </a:pPr>
            <a:r>
              <a:rPr lang="en-US" dirty="0"/>
              <a:t>Step 4: </a:t>
            </a:r>
            <a:r>
              <a:rPr lang="en-US" dirty="0">
                <a:solidFill>
                  <a:srgbClr val="00B050"/>
                </a:solidFill>
              </a:rPr>
              <a:t>we investigate if human life is at risk or not, </a:t>
            </a:r>
            <a:r>
              <a:rPr lang="en-US">
                <a:solidFill>
                  <a:srgbClr val="00B050"/>
                </a:solidFill>
              </a:rPr>
              <a:t>also the systems</a:t>
            </a:r>
            <a:endParaRPr dirty="0"/>
          </a:p>
          <a:p>
            <a:pPr marL="342900" lvl="0" indent="-342900" algn="l" rtl="0">
              <a:lnSpc>
                <a:spcPct val="100000"/>
              </a:lnSpc>
              <a:spcBef>
                <a:spcPts val="920"/>
              </a:spcBef>
              <a:spcAft>
                <a:spcPts val="0"/>
              </a:spcAft>
              <a:buSzPts val="1472"/>
              <a:buFont typeface="Arial"/>
              <a:buChar char="•"/>
            </a:pPr>
            <a:r>
              <a:rPr lang="en-US" dirty="0"/>
              <a:t>Step 6: </a:t>
            </a:r>
            <a:r>
              <a:rPr lang="en-US" dirty="0">
                <a:solidFill>
                  <a:srgbClr val="00B050"/>
                </a:solidFill>
              </a:rPr>
              <a:t>here we choose the incident risk category ticket</a:t>
            </a:r>
            <a:endParaRPr dirty="0">
              <a:solidFill>
                <a:srgbClr val="00B05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8"/>
          <p:cNvSpPr txBox="1">
            <a:spLocks noGrp="1"/>
          </p:cNvSpPr>
          <p:nvPr>
            <p:ph type="title"/>
          </p:nvPr>
        </p:nvSpPr>
        <p:spPr>
          <a:xfrm>
            <a:off x="581193" y="702156"/>
            <a:ext cx="4076153" cy="515664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2800"/>
              <a:buFont typeface="Gill Sans"/>
              <a:buNone/>
            </a:pPr>
            <a:r>
              <a:rPr lang="en-US" sz="2800" dirty="0">
                <a:solidFill>
                  <a:schemeClr val="dk2"/>
                </a:solidFill>
              </a:rPr>
              <a:t>INCIDENT RESPONSE RECOMMENDED ACTION</a:t>
            </a:r>
            <a:endParaRPr sz="2800" b="0" cap="none" dirty="0">
              <a:solidFill>
                <a:schemeClr val="dk2"/>
              </a:solidFill>
              <a:latin typeface="Gill Sans"/>
              <a:ea typeface="Gill Sans"/>
              <a:cs typeface="Gill Sans"/>
              <a:sym typeface="Gill Sans"/>
            </a:endParaRPr>
          </a:p>
        </p:txBody>
      </p:sp>
      <p:sp>
        <p:nvSpPr>
          <p:cNvPr id="194" name="Google Shape;194;p8"/>
          <p:cNvSpPr txBox="1">
            <a:spLocks noGrp="1"/>
          </p:cNvSpPr>
          <p:nvPr>
            <p:ph type="body" idx="1"/>
          </p:nvPr>
        </p:nvSpPr>
        <p:spPr>
          <a:xfrm>
            <a:off x="4776743" y="702156"/>
            <a:ext cx="6484091" cy="5156643"/>
          </a:xfrm>
          <a:prstGeom prst="rect">
            <a:avLst/>
          </a:prstGeom>
          <a:noFill/>
          <a:ln>
            <a:noFill/>
          </a:ln>
        </p:spPr>
        <p:txBody>
          <a:bodyPr spcFirstLastPara="1" wrap="square" lIns="91425" tIns="45700" rIns="91425" bIns="45700" anchor="ctr" anchorCtr="0">
            <a:normAutofit/>
          </a:bodyPr>
          <a:lstStyle/>
          <a:p>
            <a:pPr marL="0" lvl="0" indent="-93472" algn="l" rtl="0">
              <a:lnSpc>
                <a:spcPct val="100000"/>
              </a:lnSpc>
              <a:spcBef>
                <a:spcPts val="0"/>
              </a:spcBef>
              <a:spcAft>
                <a:spcPts val="0"/>
              </a:spcAft>
              <a:buSzPts val="1472"/>
              <a:buFont typeface="Noto Sans Symbols"/>
              <a:buChar char="◼"/>
            </a:pPr>
            <a:r>
              <a:rPr lang="en-US" dirty="0">
                <a:solidFill>
                  <a:srgbClr val="404040"/>
                </a:solidFill>
                <a:latin typeface="Arial"/>
                <a:ea typeface="Arial"/>
                <a:cs typeface="Arial"/>
                <a:sym typeface="Arial"/>
              </a:rPr>
              <a:t>Summarize recommendation to contain, eradicate, and recover:</a:t>
            </a:r>
            <a:endParaRPr dirty="0"/>
          </a:p>
          <a:p>
            <a:pPr marL="457200" lvl="1" indent="-70104" algn="l" rtl="0">
              <a:spcBef>
                <a:spcPts val="840"/>
              </a:spcBef>
              <a:spcAft>
                <a:spcPts val="0"/>
              </a:spcAft>
              <a:buSzPts val="1104"/>
              <a:buFont typeface="Noto Sans Symbols"/>
              <a:buChar char="◼"/>
            </a:pPr>
            <a:r>
              <a:rPr lang="en-US" dirty="0">
                <a:solidFill>
                  <a:srgbClr val="00B050"/>
                </a:solidFill>
              </a:rPr>
              <a:t>We must update our systems to avoid hackers like those, also train our employee with this kind of attack and social engineering hacks, also from our monthly backups we can recover a great amount of data from our lose.</a:t>
            </a:r>
            <a:endParaRPr dirty="0">
              <a:solidFill>
                <a:srgbClr val="00B050"/>
              </a:solidFill>
            </a:endParaRPr>
          </a:p>
          <a:p>
            <a:pPr marL="0" lvl="0" indent="-93472" algn="l" rtl="0">
              <a:lnSpc>
                <a:spcPct val="100000"/>
              </a:lnSpc>
              <a:spcBef>
                <a:spcPts val="920"/>
              </a:spcBef>
              <a:spcAft>
                <a:spcPts val="0"/>
              </a:spcAft>
              <a:buSzPts val="1472"/>
              <a:buFont typeface="Noto Sans Symbols"/>
              <a:buChar char="◼"/>
            </a:pPr>
            <a:r>
              <a:rPr lang="en-US" dirty="0"/>
              <a:t>Documented actions and notes from the IR checklist</a:t>
            </a:r>
            <a:endParaRPr dirty="0"/>
          </a:p>
          <a:p>
            <a:pPr marL="342900" lvl="0" indent="-342900">
              <a:spcBef>
                <a:spcPts val="920"/>
              </a:spcBef>
              <a:buFont typeface="Arial"/>
              <a:buChar char="•"/>
            </a:pPr>
            <a:r>
              <a:rPr lang="en-US" dirty="0"/>
              <a:t>Step 7: </a:t>
            </a:r>
            <a:r>
              <a:rPr lang="en-US" dirty="0">
                <a:solidFill>
                  <a:srgbClr val="00B050"/>
                </a:solidFill>
              </a:rPr>
              <a:t>we must choose </a:t>
            </a:r>
            <a:r>
              <a:rPr lang="en-SA" dirty="0">
                <a:solidFill>
                  <a:srgbClr val="00B050"/>
                </a:solidFill>
              </a:rPr>
              <a:t>Malware response procedure , Insider threat</a:t>
            </a:r>
            <a:r>
              <a:rPr lang="en-SA" i="1" dirty="0"/>
              <a:t> </a:t>
            </a:r>
            <a:r>
              <a:rPr lang="en-SA" dirty="0">
                <a:solidFill>
                  <a:srgbClr val="00B050"/>
                </a:solidFill>
              </a:rPr>
              <a:t>procedure </a:t>
            </a:r>
            <a:endParaRPr dirty="0">
              <a:solidFill>
                <a:srgbClr val="00B050"/>
              </a:solidFill>
            </a:endParaRPr>
          </a:p>
          <a:p>
            <a:pPr marL="342900" lvl="0" indent="-342900">
              <a:spcBef>
                <a:spcPts val="920"/>
              </a:spcBef>
              <a:buFont typeface="Arial"/>
              <a:buChar char="•"/>
            </a:pPr>
            <a:r>
              <a:rPr lang="en-US" dirty="0"/>
              <a:t>Step 8: </a:t>
            </a:r>
            <a:r>
              <a:rPr lang="en-US" dirty="0">
                <a:solidFill>
                  <a:srgbClr val="00B050"/>
                </a:solidFill>
              </a:rPr>
              <a:t>here the IR team use digital </a:t>
            </a:r>
            <a:r>
              <a:rPr lang="en-SA" dirty="0">
                <a:solidFill>
                  <a:srgbClr val="00B050"/>
                </a:solidFill>
              </a:rPr>
              <a:t>forensic techniques </a:t>
            </a:r>
            <a:endParaRPr dirty="0">
              <a:solidFill>
                <a:srgbClr val="00B050"/>
              </a:solidFill>
            </a:endParaRPr>
          </a:p>
          <a:p>
            <a:pPr marL="342900" lvl="0" indent="-342900">
              <a:spcBef>
                <a:spcPts val="920"/>
              </a:spcBef>
              <a:buFont typeface="Arial"/>
              <a:buChar char="•"/>
            </a:pPr>
            <a:r>
              <a:rPr lang="en-US" dirty="0"/>
              <a:t>Step 9: </a:t>
            </a:r>
            <a:r>
              <a:rPr lang="en-US" dirty="0">
                <a:solidFill>
                  <a:srgbClr val="00B050"/>
                </a:solidFill>
              </a:rPr>
              <a:t>recommendations should the IR team make to prevent </a:t>
            </a:r>
            <a:r>
              <a:rPr lang="en-SA" dirty="0">
                <a:solidFill>
                  <a:srgbClr val="00B050"/>
                </a:solidFill>
              </a:rPr>
              <a:t>occurrence from happening again or infecting other systems </a:t>
            </a:r>
            <a:endParaRPr dirty="0">
              <a:solidFill>
                <a:srgbClr val="00B050"/>
              </a:solidFill>
            </a:endParaRPr>
          </a:p>
          <a:p>
            <a:pPr marL="342900" lvl="0" indent="-342900" algn="l" rtl="0">
              <a:lnSpc>
                <a:spcPct val="100000"/>
              </a:lnSpc>
              <a:spcBef>
                <a:spcPts val="920"/>
              </a:spcBef>
              <a:spcAft>
                <a:spcPts val="0"/>
              </a:spcAft>
              <a:buSzPts val="1472"/>
              <a:buFont typeface="Arial"/>
              <a:buChar char="•"/>
            </a:pPr>
            <a:r>
              <a:rPr lang="en-US" dirty="0"/>
              <a:t>Step 12: </a:t>
            </a:r>
            <a:r>
              <a:rPr lang="en-US" dirty="0">
                <a:solidFill>
                  <a:srgbClr val="00B050"/>
                </a:solidFill>
              </a:rPr>
              <a:t>we investigates the recommended updates </a:t>
            </a:r>
            <a:endParaRPr dirty="0">
              <a:solidFill>
                <a:srgbClr val="00B050"/>
              </a:solidFill>
            </a:endParaRPr>
          </a:p>
        </p:txBody>
      </p:sp>
    </p:spTree>
  </p:cSld>
  <p:clrMapOvr>
    <a:masterClrMapping/>
  </p:clrMapOvr>
</p:sld>
</file>

<file path=ppt/theme/theme1.xml><?xml version="1.0" encoding="utf-8"?>
<a:theme xmlns:a="http://schemas.openxmlformats.org/drawingml/2006/main" name="DividendVTI">
  <a:themeElements>
    <a:clrScheme name="AnalogousFromDarkSeedRightStep">
      <a:dk1>
        <a:srgbClr val="000000"/>
      </a:dk1>
      <a:lt1>
        <a:srgbClr val="FFFFFF"/>
      </a:lt1>
      <a:dk2>
        <a:srgbClr val="243741"/>
      </a:dk2>
      <a:lt2>
        <a:srgbClr val="E8E4E2"/>
      </a:lt2>
      <a:accent1>
        <a:srgbClr val="3DA2D3"/>
      </a:accent1>
      <a:accent2>
        <a:srgbClr val="375BC5"/>
      </a:accent2>
      <a:accent3>
        <a:srgbClr val="604AD6"/>
      </a:accent3>
      <a:accent4>
        <a:srgbClr val="8938C5"/>
      </a:accent4>
      <a:accent5>
        <a:srgbClr val="D23DD3"/>
      </a:accent5>
      <a:accent6>
        <a:srgbClr val="C12B84"/>
      </a:accent6>
      <a:hlink>
        <a:srgbClr val="419230"/>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ividendVTI">
  <a:themeElements>
    <a:clrScheme name="AnalogousFromDarkSeedRightStep">
      <a:dk1>
        <a:srgbClr val="000000"/>
      </a:dk1>
      <a:lt1>
        <a:srgbClr val="FFFFFF"/>
      </a:lt1>
      <a:dk2>
        <a:srgbClr val="243741"/>
      </a:dk2>
      <a:lt2>
        <a:srgbClr val="E8E4E2"/>
      </a:lt2>
      <a:accent1>
        <a:srgbClr val="3DA2D3"/>
      </a:accent1>
      <a:accent2>
        <a:srgbClr val="375BC5"/>
      </a:accent2>
      <a:accent3>
        <a:srgbClr val="604AD6"/>
      </a:accent3>
      <a:accent4>
        <a:srgbClr val="8938C5"/>
      </a:accent4>
      <a:accent5>
        <a:srgbClr val="D23DD3"/>
      </a:accent5>
      <a:accent6>
        <a:srgbClr val="C12B84"/>
      </a:accent6>
      <a:hlink>
        <a:srgbClr val="419230"/>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1692</TotalTime>
  <Words>763</Words>
  <Application>Microsoft Macintosh PowerPoint</Application>
  <PresentationFormat>Widescreen</PresentationFormat>
  <Paragraphs>76</Paragraphs>
  <Slides>8</Slides>
  <Notes>8</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8</vt:i4>
      </vt:variant>
    </vt:vector>
  </HeadingPairs>
  <TitlesOfParts>
    <vt:vector size="14" baseType="lpstr">
      <vt:lpstr>Noto Sans Symbols</vt:lpstr>
      <vt:lpstr>Gill Sans MT</vt:lpstr>
      <vt:lpstr>Arial</vt:lpstr>
      <vt:lpstr>Gill Sans</vt:lpstr>
      <vt:lpstr>DividendVTI</vt:lpstr>
      <vt:lpstr>DividendVTI</vt:lpstr>
      <vt:lpstr>FINAL PROJECT TEMPLATE</vt:lpstr>
      <vt:lpstr>THREAT SUMMARY</vt:lpstr>
      <vt:lpstr>VULNERABILITY SCANNING TARGETS</vt:lpstr>
      <vt:lpstr>VULNERABILITY SCAN RESULTS</vt:lpstr>
      <vt:lpstr>REMEDIATION RECOMMENDATION</vt:lpstr>
      <vt:lpstr>PASSWORD PENETRATION TEST OUTCOME</vt:lpstr>
      <vt:lpstr>INCIDENT RESPONSE PRELIMINARY ASSESSMENT</vt:lpstr>
      <vt:lpstr>INCIDENT RESPONSE RECOMMENDED ACTION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TEMPLATE</dc:title>
  <dc:creator>Christine Izuakor</dc:creator>
  <cp:lastModifiedBy>عبدالله</cp:lastModifiedBy>
  <cp:revision>36</cp:revision>
  <dcterms:created xsi:type="dcterms:W3CDTF">2020-04-24T02:20:58Z</dcterms:created>
  <dcterms:modified xsi:type="dcterms:W3CDTF">2021-07-20T19:28:50Z</dcterms:modified>
</cp:coreProperties>
</file>